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10287000" cx="18288000"/>
  <p:notesSz cx="18288000" cy="10287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0" roundtripDataSignature="AMtx7miNsBym2SHfRymzrT9XxuAxWcXej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customschemas.google.com/relationships/presentationmetadata" Target="metadata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048600" y="771525"/>
            <a:ext cx="12192600" cy="3857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1828800" y="4886325"/>
            <a:ext cx="14630400" cy="46291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:notes"/>
          <p:cNvSpPr txBox="1"/>
          <p:nvPr>
            <p:ph idx="1" type="body"/>
          </p:nvPr>
        </p:nvSpPr>
        <p:spPr>
          <a:xfrm>
            <a:off x="1828800" y="4886325"/>
            <a:ext cx="14630400" cy="46291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Google Shape;41;p1:notes"/>
          <p:cNvSpPr/>
          <p:nvPr>
            <p:ph idx="2" type="sldImg"/>
          </p:nvPr>
        </p:nvSpPr>
        <p:spPr>
          <a:xfrm>
            <a:off x="3048600" y="771525"/>
            <a:ext cx="12192600" cy="3857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:notes"/>
          <p:cNvSpPr txBox="1"/>
          <p:nvPr>
            <p:ph idx="1" type="body"/>
          </p:nvPr>
        </p:nvSpPr>
        <p:spPr>
          <a:xfrm>
            <a:off x="1828800" y="4886325"/>
            <a:ext cx="14630400" cy="46291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2:notes"/>
          <p:cNvSpPr/>
          <p:nvPr>
            <p:ph idx="2" type="sldImg"/>
          </p:nvPr>
        </p:nvSpPr>
        <p:spPr>
          <a:xfrm>
            <a:off x="3048600" y="771525"/>
            <a:ext cx="12192600" cy="3857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:notes"/>
          <p:cNvSpPr txBox="1"/>
          <p:nvPr>
            <p:ph idx="1" type="body"/>
          </p:nvPr>
        </p:nvSpPr>
        <p:spPr>
          <a:xfrm>
            <a:off x="1828800" y="4886325"/>
            <a:ext cx="14630400" cy="46291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3:notes"/>
          <p:cNvSpPr/>
          <p:nvPr>
            <p:ph idx="2" type="sldImg"/>
          </p:nvPr>
        </p:nvSpPr>
        <p:spPr>
          <a:xfrm>
            <a:off x="3048600" y="771525"/>
            <a:ext cx="12192600" cy="3857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4:notes"/>
          <p:cNvSpPr txBox="1"/>
          <p:nvPr>
            <p:ph idx="1" type="body"/>
          </p:nvPr>
        </p:nvSpPr>
        <p:spPr>
          <a:xfrm>
            <a:off x="1828800" y="4886325"/>
            <a:ext cx="14630400" cy="46291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4:notes"/>
          <p:cNvSpPr/>
          <p:nvPr>
            <p:ph idx="2" type="sldImg"/>
          </p:nvPr>
        </p:nvSpPr>
        <p:spPr>
          <a:xfrm>
            <a:off x="3048600" y="771525"/>
            <a:ext cx="12192600" cy="3857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6"/>
          <p:cNvSpPr txBox="1"/>
          <p:nvPr>
            <p:ph idx="11" type="ftr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6"/>
          <p:cNvSpPr txBox="1"/>
          <p:nvPr>
            <p:ph idx="10" type="dt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6"/>
          <p:cNvSpPr txBox="1"/>
          <p:nvPr>
            <p:ph idx="12" type="sldNum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 txBox="1"/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7"/>
          <p:cNvSpPr txBox="1"/>
          <p:nvPr>
            <p:ph idx="1" type="subTitle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7"/>
          <p:cNvSpPr txBox="1"/>
          <p:nvPr>
            <p:ph idx="11" type="ftr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7"/>
          <p:cNvSpPr txBox="1"/>
          <p:nvPr>
            <p:ph idx="10" type="dt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7"/>
          <p:cNvSpPr txBox="1"/>
          <p:nvPr>
            <p:ph idx="12" type="sldNum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/>
          <p:nvPr>
            <p:ph type="title"/>
          </p:nvPr>
        </p:nvSpPr>
        <p:spPr>
          <a:xfrm>
            <a:off x="914400" y="411480"/>
            <a:ext cx="16459200" cy="1645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8"/>
          <p:cNvSpPr txBox="1"/>
          <p:nvPr>
            <p:ph idx="1" type="body"/>
          </p:nvPr>
        </p:nvSpPr>
        <p:spPr>
          <a:xfrm>
            <a:off x="914400" y="2366010"/>
            <a:ext cx="16459200" cy="67894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8"/>
          <p:cNvSpPr txBox="1"/>
          <p:nvPr>
            <p:ph idx="11" type="ftr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8"/>
          <p:cNvSpPr txBox="1"/>
          <p:nvPr>
            <p:ph idx="10" type="dt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8"/>
          <p:cNvSpPr txBox="1"/>
          <p:nvPr>
            <p:ph idx="12" type="sldNum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 txBox="1"/>
          <p:nvPr>
            <p:ph type="title"/>
          </p:nvPr>
        </p:nvSpPr>
        <p:spPr>
          <a:xfrm>
            <a:off x="914400" y="411480"/>
            <a:ext cx="16459200" cy="1645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9"/>
          <p:cNvSpPr txBox="1"/>
          <p:nvPr>
            <p:ph idx="1" type="body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9"/>
          <p:cNvSpPr txBox="1"/>
          <p:nvPr>
            <p:ph idx="2" type="body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9"/>
          <p:cNvSpPr txBox="1"/>
          <p:nvPr>
            <p:ph idx="11" type="ftr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9"/>
          <p:cNvSpPr txBox="1"/>
          <p:nvPr>
            <p:ph idx="10" type="dt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9"/>
          <p:cNvSpPr txBox="1"/>
          <p:nvPr>
            <p:ph idx="12" type="sldNum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 txBox="1"/>
          <p:nvPr>
            <p:ph type="title"/>
          </p:nvPr>
        </p:nvSpPr>
        <p:spPr>
          <a:xfrm>
            <a:off x="914400" y="411480"/>
            <a:ext cx="16459200" cy="1645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0"/>
          <p:cNvSpPr txBox="1"/>
          <p:nvPr>
            <p:ph idx="11" type="ftr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0"/>
          <p:cNvSpPr txBox="1"/>
          <p:nvPr>
            <p:ph idx="10" type="dt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0"/>
          <p:cNvSpPr txBox="1"/>
          <p:nvPr>
            <p:ph idx="12" type="sldNum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/>
          <p:nvPr>
            <p:ph type="title"/>
          </p:nvPr>
        </p:nvSpPr>
        <p:spPr>
          <a:xfrm>
            <a:off x="914400" y="411480"/>
            <a:ext cx="16459200" cy="1645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5"/>
          <p:cNvSpPr txBox="1"/>
          <p:nvPr>
            <p:ph idx="1" type="body"/>
          </p:nvPr>
        </p:nvSpPr>
        <p:spPr>
          <a:xfrm>
            <a:off x="914400" y="2366010"/>
            <a:ext cx="16459200" cy="67894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5"/>
          <p:cNvSpPr txBox="1"/>
          <p:nvPr>
            <p:ph idx="11" type="ftr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888888"/>
                </a:solidFill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9" name="Google Shape;9;p5"/>
          <p:cNvSpPr txBox="1"/>
          <p:nvPr>
            <p:ph idx="10" type="dt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888888"/>
                </a:solidFill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0" name="Google Shape;10;p5"/>
          <p:cNvSpPr txBox="1"/>
          <p:nvPr>
            <p:ph idx="12" type="sldNum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Google Shape;43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8288000" cy="10287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Google Shape;48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8288003" cy="10287002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p2"/>
          <p:cNvSpPr txBox="1"/>
          <p:nvPr/>
        </p:nvSpPr>
        <p:spPr>
          <a:xfrm>
            <a:off x="2764875" y="4147325"/>
            <a:ext cx="12828300" cy="424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latin typeface="Calibri"/>
                <a:ea typeface="Calibri"/>
                <a:cs typeface="Calibri"/>
                <a:sym typeface="Calibri"/>
              </a:rPr>
              <a:t>Escribe aquí tus ideas</a:t>
            </a:r>
            <a:endParaRPr sz="2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8288000" cy="102870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3"/>
          <p:cNvSpPr txBox="1"/>
          <p:nvPr/>
        </p:nvSpPr>
        <p:spPr>
          <a:xfrm>
            <a:off x="2764875" y="4147325"/>
            <a:ext cx="12828300" cy="424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latin typeface="Calibri"/>
                <a:ea typeface="Calibri"/>
                <a:cs typeface="Calibri"/>
                <a:sym typeface="Calibri"/>
              </a:rPr>
              <a:t>Escribe aquí tus ideas</a:t>
            </a:r>
            <a:endParaRPr sz="2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8288000" cy="102870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4"/>
          <p:cNvSpPr txBox="1"/>
          <p:nvPr/>
        </p:nvSpPr>
        <p:spPr>
          <a:xfrm>
            <a:off x="2764875" y="4147325"/>
            <a:ext cx="12828300" cy="424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latin typeface="Calibri"/>
                <a:ea typeface="Calibri"/>
                <a:cs typeface="Calibri"/>
                <a:sym typeface="Calibri"/>
              </a:rPr>
              <a:t>Escribe aquí tus ideas</a:t>
            </a:r>
            <a:endParaRPr sz="2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2022-12-01T23:18:31Z</dcterms:created>
  <dc:creator>Diego Cordero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2022-12-01T00:00:00Z</vt:filetime>
  </property>
  <property fmtid="{D5CDD505-2E9C-101B-9397-08002B2CF9AE}" pid="3" name="Creator">
    <vt:lpwstr>Canva</vt:lpwstr>
  </property>
  <property fmtid="{D5CDD505-2E9C-101B-9397-08002B2CF9AE}" pid="4" name="LastSaved">
    <vt:filetime>2022-12-01T00:00:00Z</vt:filetime>
  </property>
</Properties>
</file>