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sldIdLst>
    <p:sldId id="256" r:id="rId5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A4F324-F8CD-4C49-BDF8-4D0068764CFF}" v="6" dt="2024-01-26T19:33:01.823"/>
    <p1510:client id="{E1954F70-6383-44F4-A281-9DC3CFDB6F04}" v="2" dt="2024-01-26T20:23:30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ia Chinchilla" userId="d80d14b5-e9f5-4be1-8561-aaab699fbfed" providerId="ADAL" clId="{E1954F70-6383-44F4-A281-9DC3CFDB6F04}"/>
    <pc:docChg chg="custSel modSld">
      <pc:chgData name="Hannia Chinchilla" userId="d80d14b5-e9f5-4be1-8561-aaab699fbfed" providerId="ADAL" clId="{E1954F70-6383-44F4-A281-9DC3CFDB6F04}" dt="2024-01-26T20:23:55.889" v="8" actId="14100"/>
      <pc:docMkLst>
        <pc:docMk/>
      </pc:docMkLst>
      <pc:sldChg chg="addSp delSp modSp mod">
        <pc:chgData name="Hannia Chinchilla" userId="d80d14b5-e9f5-4be1-8561-aaab699fbfed" providerId="ADAL" clId="{E1954F70-6383-44F4-A281-9DC3CFDB6F04}" dt="2024-01-26T20:23:55.889" v="8" actId="14100"/>
        <pc:sldMkLst>
          <pc:docMk/>
          <pc:sldMk cId="2772863355" sldId="256"/>
        </pc:sldMkLst>
        <pc:spChg chg="mod">
          <ac:chgData name="Hannia Chinchilla" userId="d80d14b5-e9f5-4be1-8561-aaab699fbfed" providerId="ADAL" clId="{E1954F70-6383-44F4-A281-9DC3CFDB6F04}" dt="2024-01-26T20:23:10.226" v="1" actId="122"/>
          <ac:spMkLst>
            <pc:docMk/>
            <pc:sldMk cId="2772863355" sldId="256"/>
            <ac:spMk id="2" creationId="{00000000-0000-0000-0000-000000000000}"/>
          </ac:spMkLst>
        </pc:spChg>
        <pc:spChg chg="mod">
          <ac:chgData name="Hannia Chinchilla" userId="d80d14b5-e9f5-4be1-8561-aaab699fbfed" providerId="ADAL" clId="{E1954F70-6383-44F4-A281-9DC3CFDB6F04}" dt="2024-01-26T20:22:44.658" v="0" actId="20578"/>
          <ac:spMkLst>
            <pc:docMk/>
            <pc:sldMk cId="2772863355" sldId="256"/>
            <ac:spMk id="3" creationId="{00000000-0000-0000-0000-000000000000}"/>
          </ac:spMkLst>
        </pc:spChg>
        <pc:picChg chg="add del mod">
          <ac:chgData name="Hannia Chinchilla" userId="d80d14b5-e9f5-4be1-8561-aaab699fbfed" providerId="ADAL" clId="{E1954F70-6383-44F4-A281-9DC3CFDB6F04}" dt="2024-01-26T20:23:42.185" v="6" actId="478"/>
          <ac:picMkLst>
            <pc:docMk/>
            <pc:sldMk cId="2772863355" sldId="256"/>
            <ac:picMk id="7" creationId="{5DA155DF-9A80-F11B-07C7-75F7B4400E3C}"/>
          </ac:picMkLst>
        </pc:picChg>
        <pc:picChg chg="add del mod">
          <ac:chgData name="Hannia Chinchilla" userId="d80d14b5-e9f5-4be1-8561-aaab699fbfed" providerId="ADAL" clId="{E1954F70-6383-44F4-A281-9DC3CFDB6F04}" dt="2024-01-26T20:23:40.770" v="5" actId="478"/>
          <ac:picMkLst>
            <pc:docMk/>
            <pc:sldMk cId="2772863355" sldId="256"/>
            <ac:picMk id="8" creationId="{99AFA961-3BD8-FE34-C45E-1E75C7F763AF}"/>
          </ac:picMkLst>
        </pc:picChg>
        <pc:picChg chg="add mod">
          <ac:chgData name="Hannia Chinchilla" userId="d80d14b5-e9f5-4be1-8561-aaab699fbfed" providerId="ADAL" clId="{E1954F70-6383-44F4-A281-9DC3CFDB6F04}" dt="2024-01-26T20:23:55.889" v="8" actId="14100"/>
          <ac:picMkLst>
            <pc:docMk/>
            <pc:sldMk cId="2772863355" sldId="256"/>
            <ac:picMk id="9" creationId="{BAF3012E-3326-4ACE-96A6-911712F734F8}"/>
          </ac:picMkLst>
        </pc:picChg>
        <pc:picChg chg="add del mod">
          <ac:chgData name="Hannia Chinchilla" userId="d80d14b5-e9f5-4be1-8561-aaab699fbfed" providerId="ADAL" clId="{E1954F70-6383-44F4-A281-9DC3CFDB6F04}" dt="2024-01-26T20:23:39.204" v="4" actId="478"/>
          <ac:picMkLst>
            <pc:docMk/>
            <pc:sldMk cId="2772863355" sldId="256"/>
            <ac:picMk id="10" creationId="{D0FE9BC0-D6CE-185D-DA88-A1CF54FD027E}"/>
          </ac:picMkLst>
        </pc:picChg>
      </pc:sldChg>
    </pc:docChg>
  </pc:docChgLst>
  <pc:docChgLst>
    <pc:chgData name="Cristal Villalobos Gómez" userId="b88b43ad-742b-427e-ac24-4d545f61126a" providerId="ADAL" clId="{80A4F324-F8CD-4C49-BDF8-4D0068764CFF}"/>
    <pc:docChg chg="custSel modSld">
      <pc:chgData name="Cristal Villalobos Gómez" userId="b88b43ad-742b-427e-ac24-4d545f61126a" providerId="ADAL" clId="{80A4F324-F8CD-4C49-BDF8-4D0068764CFF}" dt="2024-01-26T19:33:15.243" v="60" actId="1076"/>
      <pc:docMkLst>
        <pc:docMk/>
      </pc:docMkLst>
      <pc:sldChg chg="addSp modSp mod">
        <pc:chgData name="Cristal Villalobos Gómez" userId="b88b43ad-742b-427e-ac24-4d545f61126a" providerId="ADAL" clId="{80A4F324-F8CD-4C49-BDF8-4D0068764CFF}" dt="2024-01-26T19:33:15.243" v="60" actId="1076"/>
        <pc:sldMkLst>
          <pc:docMk/>
          <pc:sldMk cId="2772863355" sldId="256"/>
        </pc:sldMkLst>
        <pc:spChg chg="mod">
          <ac:chgData name="Cristal Villalobos Gómez" userId="b88b43ad-742b-427e-ac24-4d545f61126a" providerId="ADAL" clId="{80A4F324-F8CD-4C49-BDF8-4D0068764CFF}" dt="2024-01-26T19:33:15.243" v="60" actId="1076"/>
          <ac:spMkLst>
            <pc:docMk/>
            <pc:sldMk cId="2772863355" sldId="256"/>
            <ac:spMk id="2" creationId="{00000000-0000-0000-0000-000000000000}"/>
          </ac:spMkLst>
        </pc:spChg>
        <pc:spChg chg="mod">
          <ac:chgData name="Cristal Villalobos Gómez" userId="b88b43ad-742b-427e-ac24-4d545f61126a" providerId="ADAL" clId="{80A4F324-F8CD-4C49-BDF8-4D0068764CFF}" dt="2024-01-26T19:33:12.034" v="59" actId="255"/>
          <ac:spMkLst>
            <pc:docMk/>
            <pc:sldMk cId="2772863355" sldId="256"/>
            <ac:spMk id="3" creationId="{00000000-0000-0000-0000-000000000000}"/>
          </ac:spMkLst>
        </pc:spChg>
        <pc:picChg chg="add mod">
          <ac:chgData name="Cristal Villalobos Gómez" userId="b88b43ad-742b-427e-ac24-4d545f61126a" providerId="ADAL" clId="{80A4F324-F8CD-4C49-BDF8-4D0068764CFF}" dt="2024-01-26T19:29:30.029" v="7" actId="1076"/>
          <ac:picMkLst>
            <pc:docMk/>
            <pc:sldMk cId="2772863355" sldId="256"/>
            <ac:picMk id="4" creationId="{41BE756E-E8E6-4D17-BCC7-CD65DACA3B52}"/>
          </ac:picMkLst>
        </pc:picChg>
        <pc:picChg chg="mod">
          <ac:chgData name="Cristal Villalobos Gómez" userId="b88b43ad-742b-427e-ac24-4d545f61126a" providerId="ADAL" clId="{80A4F324-F8CD-4C49-BDF8-4D0068764CFF}" dt="2024-01-26T19:29:40.863" v="10" actId="1076"/>
          <ac:picMkLst>
            <pc:docMk/>
            <pc:sldMk cId="2772863355" sldId="256"/>
            <ac:picMk id="5" creationId="{00000000-0000-0000-0000-000000000000}"/>
          </ac:picMkLst>
        </pc:picChg>
        <pc:picChg chg="mod">
          <ac:chgData name="Cristal Villalobos Gómez" userId="b88b43ad-742b-427e-ac24-4d545f61126a" providerId="ADAL" clId="{80A4F324-F8CD-4C49-BDF8-4D0068764CFF}" dt="2024-01-26T19:29:31.797" v="8" actId="1076"/>
          <ac:picMkLst>
            <pc:docMk/>
            <pc:sldMk cId="2772863355" sldId="256"/>
            <ac:picMk id="6" creationId="{00000000-0008-0000-0000-000003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AB1A3-373B-7029-09D6-FC2CDEB4F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78CB4D-3D6F-9170-7069-CFDA9C4F4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0CE6C8-CC51-2C68-D6B7-EA2AF436F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B3C335-D888-C405-91F2-486CC8B0C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E4DA63-AD35-04BC-998C-5F287164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63ABE-F35C-4937-1545-B0B23A7C1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EA54BD-B78D-DB0C-2D33-A5BC46251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46F2DB-5DDA-42C9-F0E8-E8F2B7681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35CC18-520B-9FF2-A06D-621D6B28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DEB39F-3207-2702-4DFA-6713AF12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28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527B98-505C-24C8-62B1-5CD372FA1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46769E-AAE6-F9A1-B44F-125241DF3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882C26-C6D8-042F-408A-385240A0C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A7EF9D-1071-1929-E5B0-36BF3FDE4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1CD2D6-4B42-F36B-9CED-67D42AA8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65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E7212B-EAFB-8E01-24DC-133D379C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F28C88-A624-A87A-D4FD-092026104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F26E66-5D16-097C-0C77-B63587F96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54D0FD-0C6A-359A-41F1-5DDFF9EF5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425EB-7E3B-52D8-A54F-C8D63E8C9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583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3EC8D-2749-4FEA-0315-CA4A16739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FC62BF-AE4E-580E-A703-181D1600F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A59F62-2616-6AA0-F9E2-086F19A03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1816AF-7836-A3F1-AC35-2B8C2E27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54EB34-5FB3-5445-265D-363485CB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24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C2EEE-6925-AB8C-E5D3-1A0BDB6CB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208544-13E9-BB93-2223-E6B8F05AA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3C1D0C-9B40-D7B4-A05A-DC70CD3F1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B2C6B2-707D-A1C6-60FE-78AD74B9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ED23F3-7106-0158-2B6C-8392DE8F9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FF418C-14A7-032F-13A9-2AFE6EA8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791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166807-8515-011F-2D5C-B02959D3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13CD2D-A815-8320-11E9-55017AF73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FC5271-D734-5BE9-F583-FB0EEB79C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CA52883-FAD1-3BCB-ADF4-0BF6DB5499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C9485C-0FC2-4A78-5962-251382FE0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F5BDB74-9975-F709-9C63-9FAC554D7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EA827A-BB57-B9C3-7ABC-434069F72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2CD8AA-AB42-92A8-3121-44AD74AA0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426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A44D8-D9DD-F089-CAA8-EB75C3EC7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698046-203C-E28A-174D-78101329A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8D292A0-8CAD-EE88-0AB7-090359F86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E38397-307D-A39F-D909-1FB890AF2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53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61101D9-D2BB-E133-2ADF-4CB759E3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00104A6-8A0E-083E-62DA-DC82E55D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ED6D199-75FB-2BFA-0A89-F8B5F3D14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491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E117B-8FE0-CCA9-F647-FD37E46BF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77BBE0-20B1-977D-A0F4-5617BB5E0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9B5240-AEAF-67DA-3182-87185B8F6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974DD3-24C3-0E1C-D5AF-6E17B853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5F384E-6DA3-652B-7958-A257A70E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FA4EFA-8994-3FB8-D5BC-E0AC76B4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326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C379E-12F6-D9E1-32ED-58A59CCBF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B15F234-1EED-010F-1893-D988AAAB53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A2929B-8686-79F0-6598-E5A4762AB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59A9DE-20F7-9ACB-E4B0-3A4AB20F1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8E3344-F2CA-0EF6-9243-B959E96D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1E5748-AF7A-9B50-54CC-C5D7A7C9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525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863A46-F65B-823E-0040-C04A16477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164FA1-1501-B66D-5270-0A02018A1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9D158F-FAF7-12BF-59ED-10D968F84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26/01/2024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CB81D1-85CB-B6F2-B3BD-B7F30E301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B997DA-E830-A269-BEDE-978EC6FFB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42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65692" y="2274811"/>
            <a:ext cx="7772400" cy="346205"/>
          </a:xfrm>
        </p:spPr>
        <p:txBody>
          <a:bodyPr>
            <a:normAutofit fontScale="90000"/>
          </a:bodyPr>
          <a:lstStyle/>
          <a:p>
            <a:r>
              <a:rPr lang="es-CR" sz="3000" b="1" dirty="0">
                <a:latin typeface="Arial" panose="020B0604020202020204" pitchFamily="34" charset="0"/>
                <a:cs typeface="Arial" panose="020B0604020202020204" pitchFamily="34" charset="0"/>
              </a:rPr>
              <a:t>Contenido</a:t>
            </a:r>
            <a:r>
              <a:rPr lang="es-CR" sz="3000" b="1" dirty="0"/>
              <a:t> </a:t>
            </a:r>
            <a:r>
              <a:rPr lang="es-CR" sz="3000" b="1" dirty="0">
                <a:latin typeface="Arial" panose="020B0604020202020204" pitchFamily="34" charset="0"/>
                <a:cs typeface="Arial" panose="020B0604020202020204" pitchFamily="34" charset="0"/>
              </a:rPr>
              <a:t>de la presentación</a:t>
            </a:r>
            <a:r>
              <a:rPr lang="es-CR" sz="3000" b="1" dirty="0"/>
              <a:t>: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17592" y="2761001"/>
            <a:ext cx="7108813" cy="4088646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la empresa y producto.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Visión y misión.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negocios.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Logo, diseño del producto.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FODA-MECA.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de la competencia.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 competitiva.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 competitiva.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Mezcla de marketing.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0" t="32660" b="34681"/>
          <a:stretch/>
        </p:blipFill>
        <p:spPr>
          <a:xfrm>
            <a:off x="733570" y="287725"/>
            <a:ext cx="3744416" cy="84300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1" t="20892" r="27225" b="49751"/>
          <a:stretch/>
        </p:blipFill>
        <p:spPr>
          <a:xfrm rot="21403256">
            <a:off x="3461408" y="1009230"/>
            <a:ext cx="2221183" cy="71717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1BE756E-E8E6-4D17-BCC7-CD65DACA3B5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43" b="38664"/>
          <a:stretch/>
        </p:blipFill>
        <p:spPr>
          <a:xfrm>
            <a:off x="5292080" y="427112"/>
            <a:ext cx="3434797" cy="6376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AF3012E-3326-4ACE-96A6-911712F734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09189"/>
            <a:ext cx="9144000" cy="14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863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FE5358302B326439FEFE8222C7F0F1E" ma:contentTypeVersion="18" ma:contentTypeDescription="Crear nuevo documento." ma:contentTypeScope="" ma:versionID="f93733116f91c60e98b42024d5715c14">
  <xsd:schema xmlns:xsd="http://www.w3.org/2001/XMLSchema" xmlns:xs="http://www.w3.org/2001/XMLSchema" xmlns:p="http://schemas.microsoft.com/office/2006/metadata/properties" xmlns:ns2="bf092b8a-d247-46ad-b0eb-ddc102dee59b" xmlns:ns3="5e7ef9d6-5cfa-4bac-be03-d673effde297" targetNamespace="http://schemas.microsoft.com/office/2006/metadata/properties" ma:root="true" ma:fieldsID="4c953e79e03915176d11d4a8fb598c69" ns2:_="" ns3:_="">
    <xsd:import namespace="bf092b8a-d247-46ad-b0eb-ddc102dee59b"/>
    <xsd:import namespace="5e7ef9d6-5cfa-4bac-be03-d673effde2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92b8a-d247-46ad-b0eb-ddc102dee5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e5c6ed57-a4e6-412b-98b5-af82797fc0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7ef9d6-5cfa-4bac-be03-d673effde29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64f9d8-2474-49a4-8716-fc71aa948c86}" ma:internalName="TaxCatchAll" ma:showField="CatchAllData" ma:web="5e7ef9d6-5cfa-4bac-be03-d673effde2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7ef9d6-5cfa-4bac-be03-d673effde297" xsi:nil="true"/>
    <lcf76f155ced4ddcb4097134ff3c332f xmlns="bf092b8a-d247-46ad-b0eb-ddc102dee59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5066593-ED76-4F30-98FD-FF868C7E22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092b8a-d247-46ad-b0eb-ddc102dee59b"/>
    <ds:schemaRef ds:uri="5e7ef9d6-5cfa-4bac-be03-d673effde2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C08640-A2B3-4B2C-A030-0894B643D1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04C19B-04B8-4009-800F-5F558BC95DA5}">
  <ds:schemaRefs>
    <ds:schemaRef ds:uri="http://schemas.microsoft.com/office/2006/metadata/properties"/>
    <ds:schemaRef ds:uri="http://schemas.microsoft.com/office/infopath/2007/PartnerControls"/>
    <ds:schemaRef ds:uri="5e7ef9d6-5cfa-4bac-be03-d673effde297"/>
    <ds:schemaRef ds:uri="bf092b8a-d247-46ad-b0eb-ddc102dee59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Contenido de la presentación: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Índice</dc:title>
  <dc:creator>Marvin Gómez</dc:creator>
  <cp:lastModifiedBy>Hannia Chinchilla</cp:lastModifiedBy>
  <cp:revision>4</cp:revision>
  <dcterms:created xsi:type="dcterms:W3CDTF">2014-01-09T20:21:12Z</dcterms:created>
  <dcterms:modified xsi:type="dcterms:W3CDTF">2024-01-26T20:23:58Z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0x0101009FE5358302B326439FEFE8222C7F0F1E</vt:lpwstr>
  </property>
  <property fmtid="{D5CDD505-2E9C-101B-9397-08002B2CF9AE}" pid="3" name="MediaServiceImageTags">
    <vt:lpwstr/>
  </property>
</Properties>
</file>