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8" roundtripDataSignature="AMtx7mgrG7bxtaMDPSq+fCH3rDmOdGAe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F9BCA6D-0EC2-45B7-A0EC-7FCD54D3823A}">
  <a:tblStyle styleId="{BF9BCA6D-0EC2-45B7-A0EC-7FCD54D3823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018630" y="508134"/>
            <a:ext cx="758581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9F79F9"/>
                </a:solidFill>
                <a:latin typeface="Arial"/>
                <a:ea typeface="Arial"/>
                <a:cs typeface="Arial"/>
                <a:sym typeface="Arial"/>
              </a:rPr>
              <a:t>Modelo de negocios CANVAS</a:t>
            </a:r>
            <a:endParaRPr b="1" i="0" sz="1600" u="none" cap="none" strike="noStrike">
              <a:solidFill>
                <a:srgbClr val="9F79F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3568" y="483518"/>
            <a:ext cx="419940" cy="37756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431540" y="987574"/>
            <a:ext cx="8280920" cy="367240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BF7BFF">
                <a:alpha val="2901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539553" y="11312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{BF9BCA6D-0EC2-45B7-A0EC-7FCD54D3823A}</a:tableStyleId>
              </a:tblPr>
              <a:tblGrid>
                <a:gridCol w="1627200"/>
                <a:gridCol w="1627200"/>
                <a:gridCol w="777775"/>
                <a:gridCol w="813875"/>
                <a:gridCol w="1593300"/>
                <a:gridCol w="1625550"/>
              </a:tblGrid>
              <a:tr h="1128300">
                <a:tc rowSpan="2">
                  <a:txBody>
                    <a:bodyPr/>
                    <a:lstStyle/>
                    <a:p>
                      <a:pPr indent="0" lvl="0" marL="76835" marR="94805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EF007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SOCIOS  CLAVE</a:t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76835" marR="94805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76835" marR="94805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76835" marR="94805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4975" marB="0" marR="0" marL="0">
                    <a:lnL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04775" marR="28638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EF007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ACTIVIDADES  CLAVES</a:t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04775" marR="28638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04775" marR="28638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EF007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49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indent="0" lvl="0" marL="121285" marR="471169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E6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PROPUESTA DE  VALOR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1285" marR="471169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1285" marR="471169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1285" marR="471168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>
                          <a:latin typeface="Arial"/>
                          <a:ea typeface="Arial"/>
                          <a:cs typeface="Arial"/>
                          <a:sym typeface="Arial"/>
                        </a:rPr>
                        <a:t>Guía para </a:t>
                      </a:r>
                      <a:r>
                        <a:rPr lang="en-US" sz="800">
                          <a:latin typeface="Arial"/>
                          <a:ea typeface="Arial"/>
                          <a:cs typeface="Arial"/>
                          <a:sym typeface="Arial"/>
                        </a:rPr>
                        <a:t>recién</a:t>
                      </a:r>
                      <a:r>
                        <a:rPr lang="en-US" sz="800">
                          <a:latin typeface="Arial"/>
                          <a:ea typeface="Arial"/>
                          <a:cs typeface="Arial"/>
                          <a:sym typeface="Arial"/>
                        </a:rPr>
                        <a:t> egresados </a:t>
                      </a:r>
                      <a:endParaRPr sz="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1285" marR="471168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21285" marR="471169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>
                          <a:latin typeface="Arial"/>
                          <a:ea typeface="Arial"/>
                          <a:cs typeface="Arial"/>
                          <a:sym typeface="Arial"/>
                        </a:rPr>
                        <a:t>Evitar la idea erronea con la que salen los graduados </a:t>
                      </a:r>
                      <a:endParaRPr sz="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49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>
                  <a:txBody>
                    <a:bodyPr/>
                    <a:lstStyle/>
                    <a:p>
                      <a:pPr indent="0" lvl="0" marL="80010" marR="63500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RELACIÓN CON  EL CLIENTE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80010" marR="63500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49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93345" marR="38417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SEGMENTOS  DE CLIENTE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93345" marR="38417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93345" marR="38417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49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27550">
                <a:tc vMerge="1"/>
                <a:tc>
                  <a:txBody>
                    <a:bodyPr/>
                    <a:lstStyle/>
                    <a:p>
                      <a:pPr indent="0" lvl="0" marL="104775" marR="53022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EF007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RECURSOS  CLAVES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04775" marR="530225" rtl="0" algn="l">
                        <a:lnSpc>
                          <a:spcPct val="10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21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10096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CANALES</a:t>
                      </a:r>
                      <a:endParaRPr b="1" sz="800" u="none" cap="none" strike="noStrike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0096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Redes sociales</a:t>
                      </a:r>
                      <a:endParaRPr b="1" sz="800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Red de asesores / Red col</a:t>
                      </a:r>
                      <a:endParaRPr b="1" sz="800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>
                          <a:solidFill>
                            <a:srgbClr val="2FC2B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</a:t>
                      </a:r>
                      <a:endParaRPr b="1" sz="800">
                        <a:solidFill>
                          <a:srgbClr val="2FC2B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2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1128900">
                <a:tc gridSpan="3">
                  <a:txBody>
                    <a:bodyPr/>
                    <a:lstStyle/>
                    <a:p>
                      <a:pPr indent="0" lvl="0" marL="15049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A6E43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GASTOS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15049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2475" marB="0" marR="0" marL="0">
                    <a:lnL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9271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solidFill>
                            <a:srgbClr val="A6E43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INGRESOS</a:t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9271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22475" marB="0" marR="0" marL="0">
                    <a:lnL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F79F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2020-04-01T18:04:06Z</dcterms:created>
  <dc:creator>tribumeraki@outlook.com</dc:creator>
</cp:coreProperties>
</file>