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7" r:id="rId13"/>
    <p:sldId id="266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vier Lizano" userId="1931c858949c935c" providerId="LiveId" clId="{B6383D27-F071-4D0F-9822-FBEC95236B3E}"/>
    <pc:docChg chg="custSel addSld delSld modSld">
      <pc:chgData name="Javier Lizano" userId="1931c858949c935c" providerId="LiveId" clId="{B6383D27-F071-4D0F-9822-FBEC95236B3E}" dt="2024-05-24T21:02:05.631" v="157" actId="2696"/>
      <pc:docMkLst>
        <pc:docMk/>
      </pc:docMkLst>
      <pc:sldChg chg="addSp modSp mod">
        <pc:chgData name="Javier Lizano" userId="1931c858949c935c" providerId="LiveId" clId="{B6383D27-F071-4D0F-9822-FBEC95236B3E}" dt="2024-05-24T13:49:07.231" v="74" actId="14100"/>
        <pc:sldMkLst>
          <pc:docMk/>
          <pc:sldMk cId="1052410265" sldId="257"/>
        </pc:sldMkLst>
        <pc:spChg chg="mod">
          <ac:chgData name="Javier Lizano" userId="1931c858949c935c" providerId="LiveId" clId="{B6383D27-F071-4D0F-9822-FBEC95236B3E}" dt="2024-05-24T13:47:11.890" v="69" actId="20577"/>
          <ac:spMkLst>
            <pc:docMk/>
            <pc:sldMk cId="1052410265" sldId="257"/>
            <ac:spMk id="2" creationId="{3E34C246-6449-C2D0-7783-3CDD225E3528}"/>
          </ac:spMkLst>
        </pc:spChg>
        <pc:spChg chg="mod">
          <ac:chgData name="Javier Lizano" userId="1931c858949c935c" providerId="LiveId" clId="{B6383D27-F071-4D0F-9822-FBEC95236B3E}" dt="2024-05-24T12:35:48.283" v="68" actId="20577"/>
          <ac:spMkLst>
            <pc:docMk/>
            <pc:sldMk cId="1052410265" sldId="257"/>
            <ac:spMk id="3" creationId="{068779AF-9B0F-380C-5189-4BFD9805CFBA}"/>
          </ac:spMkLst>
        </pc:spChg>
        <pc:picChg chg="add mod">
          <ac:chgData name="Javier Lizano" userId="1931c858949c935c" providerId="LiveId" clId="{B6383D27-F071-4D0F-9822-FBEC95236B3E}" dt="2024-05-24T13:49:07.231" v="74" actId="14100"/>
          <ac:picMkLst>
            <pc:docMk/>
            <pc:sldMk cId="1052410265" sldId="257"/>
            <ac:picMk id="5" creationId="{786B4931-6319-BCBE-336D-E424949CDCCB}"/>
          </ac:picMkLst>
        </pc:picChg>
      </pc:sldChg>
      <pc:sldChg chg="addSp modSp mod">
        <pc:chgData name="Javier Lizano" userId="1931c858949c935c" providerId="LiveId" clId="{B6383D27-F071-4D0F-9822-FBEC95236B3E}" dt="2024-05-24T13:58:29.767" v="134" actId="14100"/>
        <pc:sldMkLst>
          <pc:docMk/>
          <pc:sldMk cId="300599929" sldId="258"/>
        </pc:sldMkLst>
        <pc:picChg chg="add mod">
          <ac:chgData name="Javier Lizano" userId="1931c858949c935c" providerId="LiveId" clId="{B6383D27-F071-4D0F-9822-FBEC95236B3E}" dt="2024-05-24T13:58:29.767" v="134" actId="14100"/>
          <ac:picMkLst>
            <pc:docMk/>
            <pc:sldMk cId="300599929" sldId="258"/>
            <ac:picMk id="5" creationId="{6EFF987E-8E08-7337-ED5B-58E833F4F888}"/>
          </ac:picMkLst>
        </pc:picChg>
      </pc:sldChg>
      <pc:sldChg chg="addSp modSp mod">
        <pc:chgData name="Javier Lizano" userId="1931c858949c935c" providerId="LiveId" clId="{B6383D27-F071-4D0F-9822-FBEC95236B3E}" dt="2024-05-24T13:58:18.047" v="131" actId="14100"/>
        <pc:sldMkLst>
          <pc:docMk/>
          <pc:sldMk cId="3674376205" sldId="259"/>
        </pc:sldMkLst>
        <pc:picChg chg="add mod">
          <ac:chgData name="Javier Lizano" userId="1931c858949c935c" providerId="LiveId" clId="{B6383D27-F071-4D0F-9822-FBEC95236B3E}" dt="2024-05-24T13:58:18.047" v="131" actId="14100"/>
          <ac:picMkLst>
            <pc:docMk/>
            <pc:sldMk cId="3674376205" sldId="259"/>
            <ac:picMk id="5" creationId="{575C5070-0202-A19D-5EAC-913D7C4A08CA}"/>
          </ac:picMkLst>
        </pc:picChg>
      </pc:sldChg>
      <pc:sldChg chg="addSp delSp modSp mod">
        <pc:chgData name="Javier Lizano" userId="1931c858949c935c" providerId="LiveId" clId="{B6383D27-F071-4D0F-9822-FBEC95236B3E}" dt="2024-05-24T13:58:06.167" v="128" actId="14100"/>
        <pc:sldMkLst>
          <pc:docMk/>
          <pc:sldMk cId="3116748360" sldId="260"/>
        </pc:sldMkLst>
        <pc:spChg chg="del">
          <ac:chgData name="Javier Lizano" userId="1931c858949c935c" providerId="LiveId" clId="{B6383D27-F071-4D0F-9822-FBEC95236B3E}" dt="2024-05-24T13:51:13.666" v="77" actId="22"/>
          <ac:spMkLst>
            <pc:docMk/>
            <pc:sldMk cId="3116748360" sldId="260"/>
            <ac:spMk id="3" creationId="{F70E5134-D0F7-34FD-8FAB-304B2BBA5CA5}"/>
          </ac:spMkLst>
        </pc:spChg>
        <pc:picChg chg="add mod ord">
          <ac:chgData name="Javier Lizano" userId="1931c858949c935c" providerId="LiveId" clId="{B6383D27-F071-4D0F-9822-FBEC95236B3E}" dt="2024-05-24T13:57:45.575" v="121" actId="14100"/>
          <ac:picMkLst>
            <pc:docMk/>
            <pc:sldMk cId="3116748360" sldId="260"/>
            <ac:picMk id="5" creationId="{4D5E78BC-2A86-B194-AAC2-6FDC8D42F216}"/>
          </ac:picMkLst>
        </pc:picChg>
        <pc:picChg chg="add mod">
          <ac:chgData name="Javier Lizano" userId="1931c858949c935c" providerId="LiveId" clId="{B6383D27-F071-4D0F-9822-FBEC95236B3E}" dt="2024-05-24T13:58:06.167" v="128" actId="14100"/>
          <ac:picMkLst>
            <pc:docMk/>
            <pc:sldMk cId="3116748360" sldId="260"/>
            <ac:picMk id="7" creationId="{BB7EC967-ED24-B42C-606D-67C5E9220E61}"/>
          </ac:picMkLst>
        </pc:picChg>
        <pc:picChg chg="add mod">
          <ac:chgData name="Javier Lizano" userId="1931c858949c935c" providerId="LiveId" clId="{B6383D27-F071-4D0F-9822-FBEC95236B3E}" dt="2024-05-24T13:58:00.903" v="127" actId="1076"/>
          <ac:picMkLst>
            <pc:docMk/>
            <pc:sldMk cId="3116748360" sldId="260"/>
            <ac:picMk id="9" creationId="{BE233FED-7A71-40F2-9461-861E37A51F1E}"/>
          </ac:picMkLst>
        </pc:picChg>
      </pc:sldChg>
      <pc:sldChg chg="addSp modSp mod">
        <pc:chgData name="Javier Lizano" userId="1931c858949c935c" providerId="LiveId" clId="{B6383D27-F071-4D0F-9822-FBEC95236B3E}" dt="2024-05-24T13:57:18.999" v="112" actId="14100"/>
        <pc:sldMkLst>
          <pc:docMk/>
          <pc:sldMk cId="3749766933" sldId="261"/>
        </pc:sldMkLst>
        <pc:picChg chg="add mod">
          <ac:chgData name="Javier Lizano" userId="1931c858949c935c" providerId="LiveId" clId="{B6383D27-F071-4D0F-9822-FBEC95236B3E}" dt="2024-05-24T13:57:18.999" v="112" actId="14100"/>
          <ac:picMkLst>
            <pc:docMk/>
            <pc:sldMk cId="3749766933" sldId="261"/>
            <ac:picMk id="5" creationId="{2947E669-F86D-760A-54ED-BB0671A4E0A8}"/>
          </ac:picMkLst>
        </pc:picChg>
      </pc:sldChg>
      <pc:sldChg chg="addSp delSp modSp mod">
        <pc:chgData name="Javier Lizano" userId="1931c858949c935c" providerId="LiveId" clId="{B6383D27-F071-4D0F-9822-FBEC95236B3E}" dt="2024-05-24T13:57:06.847" v="109" actId="14100"/>
        <pc:sldMkLst>
          <pc:docMk/>
          <pc:sldMk cId="584295746" sldId="262"/>
        </pc:sldMkLst>
        <pc:spChg chg="del">
          <ac:chgData name="Javier Lizano" userId="1931c858949c935c" providerId="LiveId" clId="{B6383D27-F071-4D0F-9822-FBEC95236B3E}" dt="2024-05-24T13:53:12.265" v="81" actId="22"/>
          <ac:spMkLst>
            <pc:docMk/>
            <pc:sldMk cId="584295746" sldId="262"/>
            <ac:spMk id="3" creationId="{7E0836F2-75E9-7068-5A2A-23F6E990AF30}"/>
          </ac:spMkLst>
        </pc:spChg>
        <pc:picChg chg="add mod ord">
          <ac:chgData name="Javier Lizano" userId="1931c858949c935c" providerId="LiveId" clId="{B6383D27-F071-4D0F-9822-FBEC95236B3E}" dt="2024-05-24T13:57:06.847" v="109" actId="14100"/>
          <ac:picMkLst>
            <pc:docMk/>
            <pc:sldMk cId="584295746" sldId="262"/>
            <ac:picMk id="5" creationId="{139B696D-14F8-0184-8984-09C0FB2AE20C}"/>
          </ac:picMkLst>
        </pc:picChg>
      </pc:sldChg>
      <pc:sldChg chg="addSp delSp modSp mod">
        <pc:chgData name="Javier Lizano" userId="1931c858949c935c" providerId="LiveId" clId="{B6383D27-F071-4D0F-9822-FBEC95236B3E}" dt="2024-05-24T13:56:53.047" v="105" actId="14100"/>
        <pc:sldMkLst>
          <pc:docMk/>
          <pc:sldMk cId="696241855" sldId="263"/>
        </pc:sldMkLst>
        <pc:spChg chg="del">
          <ac:chgData name="Javier Lizano" userId="1931c858949c935c" providerId="LiveId" clId="{B6383D27-F071-4D0F-9822-FBEC95236B3E}" dt="2024-05-24T13:53:45.150" v="82" actId="22"/>
          <ac:spMkLst>
            <pc:docMk/>
            <pc:sldMk cId="696241855" sldId="263"/>
            <ac:spMk id="3" creationId="{F30CCFDF-68F6-BBA2-5DF5-D7B105AAD91F}"/>
          </ac:spMkLst>
        </pc:spChg>
        <pc:picChg chg="add mod ord">
          <ac:chgData name="Javier Lizano" userId="1931c858949c935c" providerId="LiveId" clId="{B6383D27-F071-4D0F-9822-FBEC95236B3E}" dt="2024-05-24T13:56:53.047" v="105" actId="14100"/>
          <ac:picMkLst>
            <pc:docMk/>
            <pc:sldMk cId="696241855" sldId="263"/>
            <ac:picMk id="5" creationId="{93D48268-C0FD-BA90-5588-73563D89CA03}"/>
          </ac:picMkLst>
        </pc:picChg>
      </pc:sldChg>
      <pc:sldChg chg="addSp delSp modSp new mod">
        <pc:chgData name="Javier Lizano" userId="1931c858949c935c" providerId="LiveId" clId="{B6383D27-F071-4D0F-9822-FBEC95236B3E}" dt="2024-05-24T13:56:39.207" v="102" actId="14100"/>
        <pc:sldMkLst>
          <pc:docMk/>
          <pc:sldMk cId="3995191066" sldId="264"/>
        </pc:sldMkLst>
        <pc:spChg chg="del">
          <ac:chgData name="Javier Lizano" userId="1931c858949c935c" providerId="LiveId" clId="{B6383D27-F071-4D0F-9822-FBEC95236B3E}" dt="2024-05-24T13:54:23.156" v="86" actId="22"/>
          <ac:spMkLst>
            <pc:docMk/>
            <pc:sldMk cId="3995191066" sldId="264"/>
            <ac:spMk id="3" creationId="{BD930F56-6C7F-AA29-A91E-28EEE766CE1A}"/>
          </ac:spMkLst>
        </pc:spChg>
        <pc:picChg chg="add mod ord">
          <ac:chgData name="Javier Lizano" userId="1931c858949c935c" providerId="LiveId" clId="{B6383D27-F071-4D0F-9822-FBEC95236B3E}" dt="2024-05-24T13:56:39.207" v="102" actId="14100"/>
          <ac:picMkLst>
            <pc:docMk/>
            <pc:sldMk cId="3995191066" sldId="264"/>
            <ac:picMk id="5" creationId="{12846773-45D2-F663-109A-65D6DB0D126D}"/>
          </ac:picMkLst>
        </pc:picChg>
      </pc:sldChg>
      <pc:sldChg chg="addSp delSp modSp new mod">
        <pc:chgData name="Javier Lizano" userId="1931c858949c935c" providerId="LiveId" clId="{B6383D27-F071-4D0F-9822-FBEC95236B3E}" dt="2024-05-24T13:56:22.935" v="98" actId="14100"/>
        <pc:sldMkLst>
          <pc:docMk/>
          <pc:sldMk cId="2970762601" sldId="265"/>
        </pc:sldMkLst>
        <pc:spChg chg="del">
          <ac:chgData name="Javier Lizano" userId="1931c858949c935c" providerId="LiveId" clId="{B6383D27-F071-4D0F-9822-FBEC95236B3E}" dt="2024-05-24T13:55:10.886" v="89" actId="22"/>
          <ac:spMkLst>
            <pc:docMk/>
            <pc:sldMk cId="2970762601" sldId="265"/>
            <ac:spMk id="3" creationId="{7C03F801-1A06-5AA3-5530-40C7A2CB5EDA}"/>
          </ac:spMkLst>
        </pc:spChg>
        <pc:picChg chg="add mod ord">
          <ac:chgData name="Javier Lizano" userId="1931c858949c935c" providerId="LiveId" clId="{B6383D27-F071-4D0F-9822-FBEC95236B3E}" dt="2024-05-24T13:56:22.935" v="98" actId="14100"/>
          <ac:picMkLst>
            <pc:docMk/>
            <pc:sldMk cId="2970762601" sldId="265"/>
            <ac:picMk id="5" creationId="{BE092705-7C63-0325-51B0-74D1B0321F95}"/>
          </ac:picMkLst>
        </pc:picChg>
      </pc:sldChg>
      <pc:sldChg chg="addSp delSp modSp new mod">
        <pc:chgData name="Javier Lizano" userId="1931c858949c935c" providerId="LiveId" clId="{B6383D27-F071-4D0F-9822-FBEC95236B3E}" dt="2024-05-24T20:56:06.038" v="149" actId="14100"/>
        <pc:sldMkLst>
          <pc:docMk/>
          <pc:sldMk cId="3100293666" sldId="266"/>
        </pc:sldMkLst>
        <pc:spChg chg="del">
          <ac:chgData name="Javier Lizano" userId="1931c858949c935c" providerId="LiveId" clId="{B6383D27-F071-4D0F-9822-FBEC95236B3E}" dt="2024-05-24T20:55:57.250" v="146" actId="22"/>
          <ac:spMkLst>
            <pc:docMk/>
            <pc:sldMk cId="3100293666" sldId="266"/>
            <ac:spMk id="3" creationId="{43437D1F-84C5-4B92-0325-50BC2CFF7E25}"/>
          </ac:spMkLst>
        </pc:spChg>
        <pc:picChg chg="add mod ord">
          <ac:chgData name="Javier Lizano" userId="1931c858949c935c" providerId="LiveId" clId="{B6383D27-F071-4D0F-9822-FBEC95236B3E}" dt="2024-05-24T20:56:06.038" v="149" actId="14100"/>
          <ac:picMkLst>
            <pc:docMk/>
            <pc:sldMk cId="3100293666" sldId="266"/>
            <ac:picMk id="5" creationId="{31C057ED-67FB-4E86-1C93-604842686B6E}"/>
          </ac:picMkLst>
        </pc:picChg>
      </pc:sldChg>
      <pc:sldChg chg="addSp delSp modSp new mod">
        <pc:chgData name="Javier Lizano" userId="1931c858949c935c" providerId="LiveId" clId="{B6383D27-F071-4D0F-9822-FBEC95236B3E}" dt="2024-05-24T20:49:39.307" v="142" actId="14100"/>
        <pc:sldMkLst>
          <pc:docMk/>
          <pc:sldMk cId="2539474102" sldId="267"/>
        </pc:sldMkLst>
        <pc:spChg chg="del">
          <ac:chgData name="Javier Lizano" userId="1931c858949c935c" providerId="LiveId" clId="{B6383D27-F071-4D0F-9822-FBEC95236B3E}" dt="2024-05-24T20:48:54.253" v="135" actId="22"/>
          <ac:spMkLst>
            <pc:docMk/>
            <pc:sldMk cId="2539474102" sldId="267"/>
            <ac:spMk id="3" creationId="{EC3EC7E5-1C38-55EA-77D4-974CA3AAD53A}"/>
          </ac:spMkLst>
        </pc:spChg>
        <pc:picChg chg="add mod ord">
          <ac:chgData name="Javier Lizano" userId="1931c858949c935c" providerId="LiveId" clId="{B6383D27-F071-4D0F-9822-FBEC95236B3E}" dt="2024-05-24T20:49:39.307" v="142" actId="14100"/>
          <ac:picMkLst>
            <pc:docMk/>
            <pc:sldMk cId="2539474102" sldId="267"/>
            <ac:picMk id="5" creationId="{D618869A-0D20-87DB-3284-7FAF827561BD}"/>
          </ac:picMkLst>
        </pc:picChg>
        <pc:picChg chg="add mod">
          <ac:chgData name="Javier Lizano" userId="1931c858949c935c" providerId="LiveId" clId="{B6383D27-F071-4D0F-9822-FBEC95236B3E}" dt="2024-05-24T20:49:36.614" v="141" actId="14100"/>
          <ac:picMkLst>
            <pc:docMk/>
            <pc:sldMk cId="2539474102" sldId="267"/>
            <ac:picMk id="7" creationId="{8F82AB96-B240-9BEE-F46E-FD935249E18C}"/>
          </ac:picMkLst>
        </pc:picChg>
      </pc:sldChg>
      <pc:sldChg chg="addSp delSp modSp add mod">
        <pc:chgData name="Javier Lizano" userId="1931c858949c935c" providerId="LiveId" clId="{B6383D27-F071-4D0F-9822-FBEC95236B3E}" dt="2024-05-24T13:56:05.703" v="94" actId="14100"/>
        <pc:sldMkLst>
          <pc:docMk/>
          <pc:sldMk cId="3379698948" sldId="268"/>
        </pc:sldMkLst>
        <pc:spChg chg="del">
          <ac:chgData name="Javier Lizano" userId="1931c858949c935c" providerId="LiveId" clId="{B6383D27-F071-4D0F-9822-FBEC95236B3E}" dt="2024-05-24T13:55:32.231" v="90" actId="22"/>
          <ac:spMkLst>
            <pc:docMk/>
            <pc:sldMk cId="3379698948" sldId="268"/>
            <ac:spMk id="3" creationId="{7C03F801-1A06-5AA3-5530-40C7A2CB5EDA}"/>
          </ac:spMkLst>
        </pc:spChg>
        <pc:picChg chg="add mod ord">
          <ac:chgData name="Javier Lizano" userId="1931c858949c935c" providerId="LiveId" clId="{B6383D27-F071-4D0F-9822-FBEC95236B3E}" dt="2024-05-24T13:56:05.703" v="94" actId="14100"/>
          <ac:picMkLst>
            <pc:docMk/>
            <pc:sldMk cId="3379698948" sldId="268"/>
            <ac:picMk id="5" creationId="{87AD5BDF-3F60-35E2-D389-B73E775B3DEA}"/>
          </ac:picMkLst>
        </pc:picChg>
      </pc:sldChg>
      <pc:sldChg chg="add del">
        <pc:chgData name="Javier Lizano" userId="1931c858949c935c" providerId="LiveId" clId="{B6383D27-F071-4D0F-9822-FBEC95236B3E}" dt="2024-05-24T21:02:05.631" v="157" actId="2696"/>
        <pc:sldMkLst>
          <pc:docMk/>
          <pc:sldMk cId="4090324853" sldId="269"/>
        </pc:sldMkLst>
      </pc:sldChg>
      <pc:sldChg chg="add del">
        <pc:chgData name="Javier Lizano" userId="1931c858949c935c" providerId="LiveId" clId="{B6383D27-F071-4D0F-9822-FBEC95236B3E}" dt="2024-05-24T21:02:03.642" v="156" actId="2696"/>
        <pc:sldMkLst>
          <pc:docMk/>
          <pc:sldMk cId="2381935300" sldId="270"/>
        </pc:sldMkLst>
      </pc:sldChg>
      <pc:sldChg chg="addSp delSp modSp add mod">
        <pc:chgData name="Javier Lizano" userId="1931c858949c935c" providerId="LiveId" clId="{B6383D27-F071-4D0F-9822-FBEC95236B3E}" dt="2024-05-24T21:01:39.574" v="155" actId="14100"/>
        <pc:sldMkLst>
          <pc:docMk/>
          <pc:sldMk cId="476454092" sldId="271"/>
        </pc:sldMkLst>
        <pc:spChg chg="del">
          <ac:chgData name="Javier Lizano" userId="1931c858949c935c" providerId="LiveId" clId="{B6383D27-F071-4D0F-9822-FBEC95236B3E}" dt="2024-05-24T20:57:28.374" v="150" actId="22"/>
          <ac:spMkLst>
            <pc:docMk/>
            <pc:sldMk cId="476454092" sldId="271"/>
            <ac:spMk id="3" creationId="{43437D1F-84C5-4B92-0325-50BC2CFF7E25}"/>
          </ac:spMkLst>
        </pc:spChg>
        <pc:picChg chg="add mod ord">
          <ac:chgData name="Javier Lizano" userId="1931c858949c935c" providerId="LiveId" clId="{B6383D27-F071-4D0F-9822-FBEC95236B3E}" dt="2024-05-24T20:57:33.639" v="152" actId="14100"/>
          <ac:picMkLst>
            <pc:docMk/>
            <pc:sldMk cId="476454092" sldId="271"/>
            <ac:picMk id="5" creationId="{0337C8AD-F0CD-3429-1E42-DB663960376F}"/>
          </ac:picMkLst>
        </pc:picChg>
        <pc:picChg chg="add mod">
          <ac:chgData name="Javier Lizano" userId="1931c858949c935c" providerId="LiveId" clId="{B6383D27-F071-4D0F-9822-FBEC95236B3E}" dt="2024-05-24T21:01:39.574" v="155" actId="14100"/>
          <ac:picMkLst>
            <pc:docMk/>
            <pc:sldMk cId="476454092" sldId="271"/>
            <ac:picMk id="7" creationId="{1B48F13A-E555-F895-5BF6-DFE6415E881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0B0C-A29C-4A90-A735-26590BC703A7}" type="datetimeFigureOut">
              <a:rPr lang="es-CR" smtClean="0"/>
              <a:t>24/5/2024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1FA6-1EBC-4358-8694-9D5E4BB1D649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52542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0B0C-A29C-4A90-A735-26590BC703A7}" type="datetimeFigureOut">
              <a:rPr lang="es-CR" smtClean="0"/>
              <a:t>24/5/2024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1FA6-1EBC-4358-8694-9D5E4BB1D649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430303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0B0C-A29C-4A90-A735-26590BC703A7}" type="datetimeFigureOut">
              <a:rPr lang="es-CR" smtClean="0"/>
              <a:t>24/5/2024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1FA6-1EBC-4358-8694-9D5E4BB1D649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223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0B0C-A29C-4A90-A735-26590BC703A7}" type="datetimeFigureOut">
              <a:rPr lang="es-CR" smtClean="0"/>
              <a:t>24/5/2024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1FA6-1EBC-4358-8694-9D5E4BB1D649}" type="slidenum">
              <a:rPr lang="es-CR" smtClean="0"/>
              <a:t>‹Nº›</a:t>
            </a:fld>
            <a:endParaRPr lang="es-CR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4110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0B0C-A29C-4A90-A735-26590BC703A7}" type="datetimeFigureOut">
              <a:rPr lang="es-CR" smtClean="0"/>
              <a:t>24/5/2024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1FA6-1EBC-4358-8694-9D5E4BB1D649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744103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0B0C-A29C-4A90-A735-26590BC703A7}" type="datetimeFigureOut">
              <a:rPr lang="es-CR" smtClean="0"/>
              <a:t>24/5/2024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1FA6-1EBC-4358-8694-9D5E4BB1D649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885376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0B0C-A29C-4A90-A735-26590BC703A7}" type="datetimeFigureOut">
              <a:rPr lang="es-CR" smtClean="0"/>
              <a:t>24/5/2024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1FA6-1EBC-4358-8694-9D5E4BB1D649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1144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0B0C-A29C-4A90-A735-26590BC703A7}" type="datetimeFigureOut">
              <a:rPr lang="es-CR" smtClean="0"/>
              <a:t>24/5/2024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1FA6-1EBC-4358-8694-9D5E4BB1D649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49666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0B0C-A29C-4A90-A735-26590BC703A7}" type="datetimeFigureOut">
              <a:rPr lang="es-CR" smtClean="0"/>
              <a:t>24/5/2024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1FA6-1EBC-4358-8694-9D5E4BB1D649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18415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0B0C-A29C-4A90-A735-26590BC703A7}" type="datetimeFigureOut">
              <a:rPr lang="es-CR" smtClean="0"/>
              <a:t>24/5/2024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1FA6-1EBC-4358-8694-9D5E4BB1D649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914698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0B0C-A29C-4A90-A735-26590BC703A7}" type="datetimeFigureOut">
              <a:rPr lang="es-CR" smtClean="0"/>
              <a:t>24/5/2024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1FA6-1EBC-4358-8694-9D5E4BB1D649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38026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0B0C-A29C-4A90-A735-26590BC703A7}" type="datetimeFigureOut">
              <a:rPr lang="es-CR" smtClean="0"/>
              <a:t>24/5/2024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1FA6-1EBC-4358-8694-9D5E4BB1D649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49825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0B0C-A29C-4A90-A735-26590BC703A7}" type="datetimeFigureOut">
              <a:rPr lang="es-CR" smtClean="0"/>
              <a:t>24/5/2024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1FA6-1EBC-4358-8694-9D5E4BB1D649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10462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0B0C-A29C-4A90-A735-26590BC703A7}" type="datetimeFigureOut">
              <a:rPr lang="es-CR" smtClean="0"/>
              <a:t>24/5/2024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1FA6-1EBC-4358-8694-9D5E4BB1D649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844864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0B0C-A29C-4A90-A735-26590BC703A7}" type="datetimeFigureOut">
              <a:rPr lang="es-CR" smtClean="0"/>
              <a:t>24/5/2024</a:t>
            </a:fld>
            <a:endParaRPr lang="es-C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1FA6-1EBC-4358-8694-9D5E4BB1D649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404412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0B0C-A29C-4A90-A735-26590BC703A7}" type="datetimeFigureOut">
              <a:rPr lang="es-CR" smtClean="0"/>
              <a:t>24/5/2024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1FA6-1EBC-4358-8694-9D5E4BB1D649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206279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0B0C-A29C-4A90-A735-26590BC703A7}" type="datetimeFigureOut">
              <a:rPr lang="es-CR" smtClean="0"/>
              <a:t>24/5/2024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1FA6-1EBC-4358-8694-9D5E4BB1D649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28191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6D10B0C-A29C-4A90-A735-26590BC703A7}" type="datetimeFigureOut">
              <a:rPr lang="es-CR" smtClean="0"/>
              <a:t>24/5/2024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77881FA6-1EBC-4358-8694-9D5E4BB1D649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5646432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BBC5B614-3C25-D532-291F-E7606A8AF7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908972"/>
            <a:ext cx="9144000" cy="1215250"/>
          </a:xfrm>
        </p:spPr>
        <p:txBody>
          <a:bodyPr>
            <a:noAutofit/>
          </a:bodyPr>
          <a:lstStyle/>
          <a:p>
            <a:pPr algn="ctr"/>
            <a:r>
              <a:rPr lang="es-ES" sz="5400" dirty="0"/>
              <a:t>YO EMPRENDO</a:t>
            </a:r>
            <a:endParaRPr lang="es-CR" sz="5400" dirty="0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A5132A4C-4E9D-19A2-4F44-B4DF9F122742}"/>
              </a:ext>
            </a:extLst>
          </p:cNvPr>
          <p:cNvSpPr txBox="1">
            <a:spLocks/>
          </p:cNvSpPr>
          <p:nvPr/>
        </p:nvSpPr>
        <p:spPr>
          <a:xfrm>
            <a:off x="1524000" y="2679156"/>
            <a:ext cx="9144000" cy="12152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5400" dirty="0"/>
              <a:t>CUADERNO DE TRABAJO</a:t>
            </a:r>
            <a:endParaRPr lang="es-CR" sz="5400" dirty="0"/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5A1861E7-BC18-3E8B-1588-FBEEA56C1556}"/>
              </a:ext>
            </a:extLst>
          </p:cNvPr>
          <p:cNvSpPr txBox="1">
            <a:spLocks/>
          </p:cNvSpPr>
          <p:nvPr/>
        </p:nvSpPr>
        <p:spPr>
          <a:xfrm>
            <a:off x="1524000" y="4733779"/>
            <a:ext cx="9144000" cy="12152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5400" dirty="0"/>
              <a:t>JAVIER LIZANO AVILA</a:t>
            </a:r>
            <a:endParaRPr lang="es-CR" sz="5400" dirty="0"/>
          </a:p>
        </p:txBody>
      </p:sp>
    </p:spTree>
    <p:extLst>
      <p:ext uri="{BB962C8B-B14F-4D97-AF65-F5344CB8AC3E}">
        <p14:creationId xmlns:p14="http://schemas.microsoft.com/office/powerpoint/2010/main" val="1037464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3995DA-BB64-7CE4-D0E4-54A2FCE00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E092705-7C63-0325-51B0-74D1B0321F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43908"/>
          </a:xfrm>
        </p:spPr>
      </p:pic>
    </p:spTree>
    <p:extLst>
      <p:ext uri="{BB962C8B-B14F-4D97-AF65-F5344CB8AC3E}">
        <p14:creationId xmlns:p14="http://schemas.microsoft.com/office/powerpoint/2010/main" val="2970762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3995DA-BB64-7CE4-D0E4-54A2FCE00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7AD5BDF-3F60-35E2-D389-B73E775B3D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58" y="0"/>
            <a:ext cx="12127842" cy="6857999"/>
          </a:xfrm>
        </p:spPr>
      </p:pic>
    </p:spTree>
    <p:extLst>
      <p:ext uri="{BB962C8B-B14F-4D97-AF65-F5344CB8AC3E}">
        <p14:creationId xmlns:p14="http://schemas.microsoft.com/office/powerpoint/2010/main" val="3379698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C3667-A3C2-99E8-ADAD-ABB1EBBD1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618869A-0D20-87DB-3284-7FAF827561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428999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F82AB96-B240-9BEE-F46E-FD935249E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1"/>
            <a:ext cx="1219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74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0C9445-011D-4359-8C94-76B275444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1C057ED-67FB-4E86-1C93-604842686B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00293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0C9445-011D-4359-8C94-76B275444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337C8AD-F0CD-3429-1E42-DB6639603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2829320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B48F13A-E555-F895-5BF6-DFE6415E8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29320"/>
            <a:ext cx="12192000" cy="39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54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34C246-6449-C2D0-7783-3CDD225E3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Idea de Negocio</a:t>
            </a:r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8779AF-9B0F-380C-5189-4BFD9805C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923" y="1825625"/>
            <a:ext cx="10884877" cy="4351338"/>
          </a:xfrm>
        </p:spPr>
        <p:txBody>
          <a:bodyPr>
            <a:normAutofit fontScale="77500" lnSpcReduction="20000"/>
          </a:bodyPr>
          <a:lstStyle/>
          <a:p>
            <a:r>
              <a:rPr lang="es-ES"/>
              <a:t>Es una Plataforma </a:t>
            </a:r>
            <a:r>
              <a:rPr lang="es-ES" dirty="0"/>
              <a:t>de Tutores Personalizados para Niños con Necesidades Educativas Especiales  Descripción del Negocio La "Plataforma de Tutores Personalizados para Niños con Necesidades Educativas Especiales" es un servicio en línea que conecta a tutores especializados con niños que requiere apoyo educativo personalizado. La plataforma se centrará en proporcionar asistencia educativa adaptada a las necesidades únicas de cada niño, a incluir una amplia gama de dificultades de aprendizaje, discapacidades y necesidades especiales.  Problema a Resolver Muchos niños con necesidades educativas especiales no reciben la atención personalizada que requieren en los entornos escolares tradicionales. Los padres a menudo enfrentan dificultades para encontrar tutores calificados que comprendan y puedan adaptar las técnicas de enseñanza a las capacidades específicas de sus hijos. Este déficit puede afectar negativamente el rendimiento académico y el bienestar emocional de los niños.  Solución Ofrecida La plataforma ofrecerá un espacio seguro y accesible donde los padres puedan encontrar y contratar a tutores especializados. Estos tutores serán seleccionados rigurosamente y recibirán formación continua para garantizar que estén equipados con las mejores prácticas en educación especial. Los servicios incluyen: - **Evaluación Inicial**: Una evaluación exhaustiva para entender las necesidades específicas de cada niño</a:t>
            </a:r>
            <a:endParaRPr lang="es-C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86B4931-6319-BCBE-336D-E424949CD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0"/>
            <a:ext cx="12192000" cy="684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10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814D9E-390B-FCCF-BE0B-D72E869EC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11573F-AEE3-4EF5-190E-BBAFCCDD3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EFF987E-8E08-7337-ED5B-58E833F4F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9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1CBA00-F782-2346-12F5-3723DB239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544BD6-D50B-C21E-6D87-F9D4813A8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75C5070-0202-A19D-5EAC-913D7C4A0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7767"/>
            <a:ext cx="12192000" cy="680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376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83989D-BEB2-4600-18F9-8753B9441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D5E78BC-2A86-B194-AAC2-6FDC8D42F2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051"/>
            <a:ext cx="12192000" cy="2774762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B7EC967-ED24-B42C-606D-67C5E9220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874" y="2784813"/>
            <a:ext cx="11179126" cy="217409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E233FED-7A71-40F2-9461-861E37A51F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58906"/>
            <a:ext cx="12192000" cy="188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48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EFE4C5-3347-E2B3-E101-8C09DF4A4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2DE77F-5796-DE7C-EFA5-D33EB0610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947E669-F86D-760A-54ED-BB0671A4E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66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8746EB-2F7F-78E8-2DC9-661C9DDE2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39B696D-14F8-0184-8984-09C0FB2AE2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0513"/>
            <a:ext cx="12192000" cy="6787488"/>
          </a:xfrm>
        </p:spPr>
      </p:pic>
    </p:spTree>
    <p:extLst>
      <p:ext uri="{BB962C8B-B14F-4D97-AF65-F5344CB8AC3E}">
        <p14:creationId xmlns:p14="http://schemas.microsoft.com/office/powerpoint/2010/main" val="584295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15AFBC-3B7D-D23A-BCF4-4969DBCF6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3D48268-C0FD-BA90-5588-73563D89CA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69890" y="0"/>
            <a:ext cx="12461890" cy="6858000"/>
          </a:xfrm>
        </p:spPr>
      </p:pic>
    </p:spTree>
    <p:extLst>
      <p:ext uri="{BB962C8B-B14F-4D97-AF65-F5344CB8AC3E}">
        <p14:creationId xmlns:p14="http://schemas.microsoft.com/office/powerpoint/2010/main" val="696241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DB4829-2F15-842E-BE7E-71AE485E3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2846773-45D2-F663-109A-65D6DB0D12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2790"/>
            <a:ext cx="12192000" cy="6855210"/>
          </a:xfrm>
        </p:spPr>
      </p:pic>
    </p:spTree>
    <p:extLst>
      <p:ext uri="{BB962C8B-B14F-4D97-AF65-F5344CB8AC3E}">
        <p14:creationId xmlns:p14="http://schemas.microsoft.com/office/powerpoint/2010/main" val="3995191066"/>
      </p:ext>
    </p:extLst>
  </p:cSld>
  <p:clrMapOvr>
    <a:masterClrMapping/>
  </p:clrMapOvr>
</p:sld>
</file>

<file path=ppt/theme/theme1.xml><?xml version="1.0" encoding="utf-8"?>
<a:theme xmlns:a="http://schemas.openxmlformats.org/drawingml/2006/main" name="Profundidad">
  <a:themeElements>
    <a:clrScheme name="Profundidad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Profundidad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fundidad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TM04033923[[fn=Profundidad]]</Template>
  <TotalTime>56</TotalTime>
  <Words>217</Words>
  <Application>Microsoft Office PowerPoint</Application>
  <PresentationFormat>Panorámica</PresentationFormat>
  <Paragraphs>5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Arial</vt:lpstr>
      <vt:lpstr>Corbel</vt:lpstr>
      <vt:lpstr>Profundidad</vt:lpstr>
      <vt:lpstr>Presentación de PowerPoint</vt:lpstr>
      <vt:lpstr>Idea de Negocio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Javier Lizano</dc:creator>
  <cp:lastModifiedBy>Javier Lizano</cp:lastModifiedBy>
  <cp:revision>1</cp:revision>
  <dcterms:created xsi:type="dcterms:W3CDTF">2024-05-22T14:05:54Z</dcterms:created>
  <dcterms:modified xsi:type="dcterms:W3CDTF">2024-05-24T21:02:07Z</dcterms:modified>
</cp:coreProperties>
</file>