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08ED20-C438-358A-9322-36F7EDE1C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68AC84-3E02-F3CC-8018-AA6615F90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5B8700-2D4E-32D8-B9A9-64C019889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A1621F-AE5D-6FB1-2E3E-60E8EAB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1E3A01-3EB7-0F89-EF77-A102DF03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4113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365C96-D655-67C1-4643-E2B89BB88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02D468-236B-9009-DCF5-E4B8B9B84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CB2FBE-35B8-0032-096E-3F853D46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D43F64-EB7B-7B8A-921D-55F4D0070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0D82F3-A11F-7EEB-08CA-8143E8CC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9667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5D7005A-8379-6D17-1772-B8F53F5E7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E5816C-9334-FFF6-1780-4B2685FCC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DF3F84-6D48-53AA-378C-B9A29BA6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8CA0A4-B455-5E1E-50FE-796BCECCE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E9254E-F153-8DF9-AE80-B0310B0A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9468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484BC-1D8A-1EEA-85FF-2637D6A1D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3A15F2-0F73-0295-BE34-1CFA559C1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D76F98-DC67-3825-C37F-37FF63B2F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E1A31D-5E4E-EDC0-B0C0-2F4B79E55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3A3C7B-AB18-6504-FCA3-A9ECEDBB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40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9860D-3EFF-6179-BC89-FC989F9FC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18A381-DC65-8DD3-B206-3FF825C77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FF6A02-397D-833A-4B4A-FDC4A2F4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A4A95B-EB30-6DA8-2146-E84AD15B6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9839F2-A575-ED16-2D88-4200EBE2D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8964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5B5F7-0D2C-1BE5-3ED4-CD50EA118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AF93D4-6030-F801-EF8E-C85F60640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1C235-A619-E971-0668-7CC8330D3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A18FD9-F072-40D3-2D1E-8464D772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A17292-0A6B-0E75-6D79-60B5BA97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3C5643-C244-7596-58E1-80D845F7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3039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288B6-6227-9D66-0011-C847A994A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BA389D-8D0B-45C5-66E4-0DC48125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828575-C512-C3C0-6071-1A73570B8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A7677F-A4E5-0B44-6DAF-64230DAC0F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C847844-1BE9-B4F4-0406-1AB62FE77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ABA5E1-9D0C-F860-696C-6E64B047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9786A9-E5EA-8CA5-9A32-D972F35D6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27E6CCB-7305-028D-F50D-CBE5AC9A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1319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FD9F0-F0DC-08B5-1132-03DDEEE7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658956-C684-51A1-072A-7FFB5CDB5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0FFE59A-1363-342A-91DB-3AA511184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A9D41BB-7BF0-58E1-97EB-96EB9078F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0144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10D0DE6-28FA-A6FA-AF6E-7331F535D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1FDF62B-8E7D-6C2C-67B2-1C44FE7D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73BB6B-AD53-B82A-D5DC-7F8C3A5C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4314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01909-0969-53E8-BEFB-38AEC2A17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11E764-4CB0-07DF-E7F7-5F7663E8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04F7B4-2D98-745B-AF34-6A15801B6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9F2063-85AF-894A-2E49-8B1FACE5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DFF4B5-3AC0-9207-EAE4-D5BE45A3F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B4494D-C179-8789-745B-CC182CFF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662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A1C64-AE6C-1F5E-6139-B929F537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61ED89-68D6-0628-C662-606D1EAB66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1E54D2-8F5E-F77A-27B1-AC1E24CE1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8C9F5F-AA3E-254D-3F84-8313E445D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F8CDA0-903F-DFE3-D386-33C890D73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99E13A-9FA4-BADC-E7A5-C4AA77DCD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8172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F6BA13-045C-4053-C3E7-566C0A39B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DB3FD7-79E6-110C-0D48-085385AA9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5A0B2B-8302-57A0-6DC2-041DDF115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5D02B-4699-DD45-9DCD-599EDD68237E}" type="datetimeFigureOut">
              <a:rPr lang="es-CR" smtClean="0"/>
              <a:t>13/6/24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7FCD91-0FD3-D600-A47D-665B8B30A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B05828-B432-0750-851C-12C001688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6991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D4C6C-8134-9C25-5991-AB1087400F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419" dirty="0"/>
              <a:t>Guía para planear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E1DFB3-2BA5-F5FF-5545-DA23EB7ED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3040563"/>
          </a:xfrm>
        </p:spPr>
        <p:txBody>
          <a:bodyPr/>
          <a:lstStyle/>
          <a:p>
            <a:r>
              <a:rPr lang="es-419" dirty="0"/>
              <a:t>Nombre: Kendall Gutiérrez Agüero</a:t>
            </a:r>
          </a:p>
          <a:p>
            <a:r>
              <a:rPr lang="es-419" dirty="0"/>
              <a:t>Sección: 10-5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0B953DF-769D-20B8-240F-A1F7FD3D7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6579"/>
            <a:ext cx="3576053" cy="308142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98C62C7-7C92-4CD5-7FB3-B3C6669D9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187" y="307474"/>
            <a:ext cx="2517625" cy="367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584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5F256A-15F1-EA18-4B1D-7DD1554C0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419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problemática en mi comunidad </a:t>
            </a:r>
            <a:r>
              <a:rPr lang="es-C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es la falta de acceso a servicios básicos, como agua potable, atención médica adecuada, educación de calidad o infraestructura básica. Esto puede tener un impacto significativo en la calidad de vida de los residentes y dificultar el desarrollo y el bienestar general de la comunidad.</a:t>
            </a:r>
            <a:endParaRPr lang="es-CR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A8D325D-8031-EA8C-BFCF-3C85AF84FBC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dirty="0"/>
              <a:t>¿Cuál es el problema que nos interesa?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9139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95B9-7D8E-D3AD-6ACF-AD248EDB9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¿Por qué es importante este tema?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0029ED-4D1D-D44F-A749-46BDE8E45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importancia de abordar la falta de acceso a servicios básicos en una comunidad radica en que estos servicios son fundamentales para el desarrollo humano y el bienestar general. Sin acceso a agua potable, atención médica, educación y otros servicios esenciales, las personas enfrentan dificultades para satisfacer sus necesidades básicas y mejorar su calidad de vida. Además, la falta de estos servicios puede contribuir a la perpetuación del ciclo de pobreza y la desigualdad social en la comunidad. Por lo tanto, abordar esta problemática es crucial para promover un desarrollo sostenible e inclusivo.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5206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5BC6A-4CE6-F775-49CE-12730CF32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4779212"/>
            <a:ext cx="10515600" cy="2506579"/>
          </a:xfrm>
        </p:spPr>
        <p:txBody>
          <a:bodyPr/>
          <a:lstStyle/>
          <a:p>
            <a:r>
              <a:rPr lang="es-419" dirty="0"/>
              <a:t>¿Para quien lo vamos a hacer?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9E7E32-B982-C1D6-0D16-904D79109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dirty="0"/>
              <a:t>¿Para quién lo vamos a hacer?</a:t>
            </a:r>
          </a:p>
          <a:p>
            <a:pPr marL="0" indent="0">
              <a:buNone/>
            </a:pPr>
            <a:r>
              <a:rPr lang="es-419" dirty="0"/>
              <a:t>Lo vamos a hacer por la comunidad de la laguna de Fraijanes.</a:t>
            </a:r>
          </a:p>
          <a:p>
            <a:pPr marL="0" indent="0">
              <a:buNone/>
            </a:pPr>
            <a:r>
              <a:rPr lang="es-419" dirty="0"/>
              <a:t>¿Para qué es la actividad?</a:t>
            </a:r>
          </a:p>
          <a:p>
            <a:pPr marL="0" indent="0">
              <a:buNone/>
            </a:pPr>
            <a:r>
              <a:rPr lang="es-419" dirty="0"/>
              <a:t>Para buscar una solución a la problemática de la falta de accesos a servicios públicos de mi comunidad.</a:t>
            </a:r>
          </a:p>
          <a:p>
            <a:pPr marL="0" indent="0">
              <a:buNone/>
            </a:pPr>
            <a:r>
              <a:rPr lang="es-419" dirty="0"/>
              <a:t>¿Qué vamos a hacer?</a:t>
            </a:r>
          </a:p>
          <a:p>
            <a:pPr marL="0" indent="0">
              <a:buNone/>
            </a:pPr>
            <a:r>
              <a:rPr lang="es-419" dirty="0"/>
              <a:t>Concientizar y realizar propaganda para buscar ayuda</a:t>
            </a:r>
          </a:p>
          <a:p>
            <a:pPr marL="0" indent="0">
              <a:buNone/>
            </a:pPr>
            <a:r>
              <a:rPr lang="es-419" dirty="0"/>
              <a:t>¿Qué queremos lograr?</a:t>
            </a:r>
          </a:p>
          <a:p>
            <a:pPr marL="0" indent="0">
              <a:buNone/>
            </a:pPr>
            <a:r>
              <a:rPr lang="es-419" dirty="0"/>
              <a:t>Mejorar la calidad de vida de la comunidad buscando ayuda para mejorar los servicios públicos.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2417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16F03-33CF-BDBF-94B1-D4D56ABF2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174999"/>
            <a:ext cx="10515600" cy="701841"/>
          </a:xfrm>
        </p:spPr>
        <p:txBody>
          <a:bodyPr/>
          <a:lstStyle/>
          <a:p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70518F-F944-D3D6-0DE7-84FBF27A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3947"/>
            <a:ext cx="10515600" cy="4673016"/>
          </a:xfrm>
        </p:spPr>
        <p:txBody>
          <a:bodyPr/>
          <a:lstStyle/>
          <a:p>
            <a:pPr marL="0" indent="0">
              <a:buNone/>
            </a:pPr>
            <a:r>
              <a:rPr lang="es-419" dirty="0"/>
              <a:t>¿Qué nesecitamos?</a:t>
            </a:r>
          </a:p>
          <a:p>
            <a:pPr marL="0" indent="0">
              <a:buNone/>
            </a:pPr>
            <a:r>
              <a:rPr lang="es-419" dirty="0"/>
              <a:t>Nesecitamos compromiso político y apoyo comunitario, financiamiento y personal. </a:t>
            </a:r>
          </a:p>
          <a:p>
            <a:pPr marL="0" indent="0">
              <a:buNone/>
            </a:pPr>
            <a:r>
              <a:rPr lang="es-419" dirty="0"/>
              <a:t>¿Cuándo lo haremos?</a:t>
            </a:r>
          </a:p>
          <a:p>
            <a:pPr marL="0" indent="0">
              <a:buNone/>
            </a:pPr>
            <a:r>
              <a:rPr lang="es-419" dirty="0"/>
              <a:t>En cualquier momento </a:t>
            </a:r>
          </a:p>
          <a:p>
            <a:pPr marL="0" indent="0">
              <a:buNone/>
            </a:pPr>
            <a:r>
              <a:rPr lang="es-419" dirty="0"/>
              <a:t>Quien lo hace?</a:t>
            </a:r>
          </a:p>
          <a:p>
            <a:pPr marL="0" indent="0">
              <a:buNone/>
            </a:pPr>
            <a:r>
              <a:rPr lang="es-419" dirty="0"/>
              <a:t>La población de la laguna de Fraijanes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02112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67877-C213-A237-1B19-3046CB391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2706368"/>
            <a:ext cx="10515600" cy="45719"/>
          </a:xfrm>
        </p:spPr>
        <p:txBody>
          <a:bodyPr/>
          <a:lstStyle/>
          <a:p>
            <a:endParaRPr lang="es-CR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8D00F71F-5C1B-9DCC-FE6E-BE12EF1261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479479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Guía para planear</vt:lpstr>
      <vt:lpstr>¿Cuál es el problema que nos interesa?</vt:lpstr>
      <vt:lpstr>¿Por qué es importante este tema?</vt:lpstr>
      <vt:lpstr>¿Para quien lo vamos a hacer?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para planear</dc:title>
  <dc:creator>Elias Mayorquin</dc:creator>
  <cp:lastModifiedBy>Elias Mayorquin</cp:lastModifiedBy>
  <cp:revision>2</cp:revision>
  <dcterms:created xsi:type="dcterms:W3CDTF">2024-06-12T18:48:44Z</dcterms:created>
  <dcterms:modified xsi:type="dcterms:W3CDTF">2024-06-13T16:06:42Z</dcterms:modified>
</cp:coreProperties>
</file>