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38733-FDB2-295D-FC0E-7B0E8D3F6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-1805582"/>
            <a:ext cx="8676222" cy="3200400"/>
          </a:xfrm>
        </p:spPr>
        <p:txBody>
          <a:bodyPr/>
          <a:lstStyle/>
          <a:p>
            <a:r>
              <a:rPr lang="es-MX" dirty="0"/>
              <a:t>Guía para emprender 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B16795-9CBA-60B3-26E5-3C6BF6AE6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1714500"/>
            <a:ext cx="8927046" cy="1446609"/>
          </a:xfrm>
        </p:spPr>
        <p:txBody>
          <a:bodyPr/>
          <a:lstStyle/>
          <a:p>
            <a:r>
              <a:rPr lang="es-MX" dirty="0"/>
              <a:t>Estudiante :</a:t>
            </a:r>
            <a:r>
              <a:rPr lang="es-MX" dirty="0" err="1"/>
              <a:t>kendall</a:t>
            </a:r>
            <a:r>
              <a:rPr lang="es-MX" dirty="0"/>
              <a:t> </a:t>
            </a:r>
            <a:r>
              <a:rPr lang="es-MX" dirty="0" err="1"/>
              <a:t>samuel</a:t>
            </a:r>
            <a:r>
              <a:rPr lang="es-MX" dirty="0"/>
              <a:t> Gutiérrez Agüero</a:t>
            </a:r>
          </a:p>
          <a:p>
            <a:endParaRPr lang="es-MX" dirty="0"/>
          </a:p>
          <a:p>
            <a:r>
              <a:rPr lang="es-MX" dirty="0" err="1"/>
              <a:t>Seccion</a:t>
            </a:r>
            <a:r>
              <a:rPr lang="es-MX" dirty="0"/>
              <a:t> : 10-5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6526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4D2F7-6264-ACB2-AB90-23A5DC6D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Quien lo hace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E43B5-F681-4FF6-57E8-C69769C23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Yo y </a:t>
            </a:r>
            <a:r>
              <a:rPr lang="es-MX"/>
              <a:t>mis aliados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710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D07A6-5500-598B-C4D4-FE0C83A9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Cual es el problema que nos interesa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9237A-2BF1-F064-4C36-3E873121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Mala administración del dinero nos interesa aprender de la maneja correcta la administración del dinero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9336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5BCCF-B7E9-70DE-8CF6-4EAC0F6E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 que es importante este tema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DBF96-E9DC-9D4A-3A42-EBB23577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importante a la hora de emprender y a la hora de compra y venta de artículos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38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8D846-A609-545A-7CCE-48A1C246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 quienes lo vamos hacer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4131E-F5E2-66BE-FD12-91529AA41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Para las personas que quieran saben acerca del tema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297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0D9B6-4B2C-A76E-7E9B-F3F49804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 que es la actividad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1D5C3-5AC2-715F-2B53-21940DF0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la mejor administración de dinero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269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39317-BCC8-CE84-5762-9ECD9DE6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Que vamos hacer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54A35-B4D2-6135-13AF-A951CC97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Hacer un curso virtual y crear una página web donde las personas se puedan ayudar un poco con la información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5770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0E87B-867C-61D7-AA11-1DBC59A2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Que queremos lograr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508624-791D-FB17-5F23-9FF7AF8F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Que las personas tengan un mejor manejo del dinero a la hora de invertir o gastar en algún artículo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3568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F7D9E-0CBE-43C4-84D8-49A7E32C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Que necesitamos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C63594-54C8-354A-4443-D860AC5F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apoyo de las personas y de la comunidad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86004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678D7-04D8-AE7D-6744-11B5901F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Cuando lo vamos hacer 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C97481-02E0-F850-6920-75D2E880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Fines de semana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75498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Malla</vt:lpstr>
      <vt:lpstr>Guía para emprender </vt:lpstr>
      <vt:lpstr>Cual es el problema que nos interesa </vt:lpstr>
      <vt:lpstr>Por que es importante este tema </vt:lpstr>
      <vt:lpstr>Para quienes lo vamos hacer </vt:lpstr>
      <vt:lpstr>Para que es la actividad </vt:lpstr>
      <vt:lpstr>Que vamos hacer </vt:lpstr>
      <vt:lpstr>Que queremos lograr </vt:lpstr>
      <vt:lpstr>Que necesitamos </vt:lpstr>
      <vt:lpstr>Cuando lo vamos hacer </vt:lpstr>
      <vt:lpstr>Quien lo hace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para emprender </dc:title>
  <dc:creator>samuelgutierrez3156@gmail.com</dc:creator>
  <cp:lastModifiedBy>samuelgutierrez3156@gmail.com</cp:lastModifiedBy>
  <cp:revision>1</cp:revision>
  <dcterms:created xsi:type="dcterms:W3CDTF">2024-06-13T18:25:53Z</dcterms:created>
  <dcterms:modified xsi:type="dcterms:W3CDTF">2024-06-13T19:15:36Z</dcterms:modified>
</cp:coreProperties>
</file>