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6" r:id="rId12"/>
    <p:sldId id="264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7743A-41A3-A0BD-51D5-0642C7C4C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A3900A-3E02-356A-2473-268BF3209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F09E-CE13-8C7E-3CBD-71C6DA3E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E4929-20CD-011C-5356-73869296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66F571-0D27-92EA-D6C6-AC699CC7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021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C76DA-8A21-3E19-466A-AF685F7F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C5039C-5B8F-B9B0-0812-B6F13484D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8CD70-8C5F-8B8C-8777-E18B36FF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68C6A-6747-7730-41CF-1BB6188E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282524-7C1D-5AF6-6791-BE767939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796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C09960-0D0C-A7BE-F34C-79F478604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0BCD9D-51A2-850E-C10D-430170485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3CF9-80D0-4204-2D39-48199F71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10761-40D2-3DDD-4037-89EB8E3A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39DFE-6BE1-31F2-9520-BC387031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69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96451-EDFC-79B7-D36A-40EF39E0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F032D-87CE-0328-1CCE-883F6BC1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D5CBA-299B-15EF-D246-4B840288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5BD75A-9FB4-46B3-6DD9-A4FE5811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4D706A-62C9-31CA-F27D-ED92673B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0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F20-E911-D352-11FE-43F49B93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01FD93-0742-256F-F841-0A33D7AD7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5DF58-5FEC-A17F-4042-25DC4963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A6455E-378B-EC7D-1643-9D4EF892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A42FA-52E8-E558-C2DC-E6167EA5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85931-EDD8-2C2B-C123-B4666973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56FB4-CF2E-AA52-99A0-C5F326DB2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3BA36C-54C2-0FB1-3326-8FD93B1A9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B735F5-184F-0129-7682-66F964C2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BBEAC7-CE5F-950B-7069-599E43F2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70DFE2-AB8D-5E57-80B8-06A2EF0D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45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9267E-B79E-437B-65A0-9A1AC9F5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98FCC-200E-846D-4DA8-D4AD94ED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C66017-9235-2533-2276-2C069ECE8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D5B390-9BFF-36A6-73D9-6BE2F8173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00B425-3B09-75B3-7992-D628CC041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CB73D7-1872-617E-9185-FB438FA2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A20CEF-94B4-9BBB-8FC6-5CAD007A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BF500A-4BD4-1334-8CAA-1621D017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292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D2CA9-7235-E6E5-DC0F-39D18C9C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B61B32-3946-F0DC-BA58-DFBCADF4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19A1A4-883E-4533-D2B7-A25A6CF7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008646-170E-6497-26C3-DAE695A8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560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BEF37E-F393-C15A-1DDD-9B46C8FF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2FB93E-982E-AB51-2AF8-163E714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E589FD-7092-77C2-DF65-63CE5823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522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40A8B-A034-9641-6984-F44C24E4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CD8D57-4133-1975-3BB4-8A339FCC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A9696F-ACD1-047F-8FC0-B4F989999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96EAD2-6335-A0B0-E8F7-2442D581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6D17C1-403D-1FF8-FF99-6E51BFCA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28A30C-5921-A999-9785-7D56E7B8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118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5B117-07D1-0606-BA32-D4884D5B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41189A-89F2-0B62-8B4C-FE913A4F7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DE8952-AC67-4B13-C9DB-68ADCD50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B3BC7F-B338-46B5-6876-106BD593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DE58FD-20CD-56CC-16F2-136A92C1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86683B-2CE7-D5DA-DA7F-E1836E3D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977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08199D-B510-E131-B39D-4EC614E2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AFEAE-B504-4573-A084-A8ADB03C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144EA-FA5F-9305-85EE-BF6B3834C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D69C8-ED14-2E46-805D-DB5DA6FCED54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572E19-703E-3250-1D87-EC8E50EE9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DDF82-BC69-3E99-365B-1BDFFEE9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C9539A-3293-C84E-9D25-8ABE37AF16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06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592F0A4-8072-CD5B-BF30-CC84F1C9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00125"/>
            <a:ext cx="9144000" cy="4257675"/>
          </a:xfrm>
        </p:spPr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91ED51-46E8-DC98-F5A5-4C2D47638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719666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ABB97-E4A6-225E-471F-59262ED9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6A9770D-4E52-136D-A2DC-5CE94C106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868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BBA68-7587-D876-C93F-3903B45D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3055CD2-1B3A-11DD-1FF5-E90D3C79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660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02E61-11A9-2864-B957-B836496B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293D47C-25C1-2CE0-C1E0-7ADB3C849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74877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DACB4-BB49-6374-C932-216B87F0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5C0E2C5-690A-BED9-0BDD-2FF6444FB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17228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F45CB-09DC-C46D-171C-6E7AA4FE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3D3FD0-5CA2-5087-B503-D69565EA0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71643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9279E-4EA4-329D-76B5-503A8886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1970E05-4B85-2587-0854-C3B42CA9A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7301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B8140-766C-3440-CC17-DBD95984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82ACC8-F7B6-A4CB-127B-223D1B643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4385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6E68B-F61D-1BDE-09AB-6078B987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ED948A-CD1B-3558-579E-DD00D3622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710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2F1FE-A9E5-E155-5AA0-E7D664BE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655571C-DF06-4CFC-42C3-335586E1C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8610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981D6-74D7-5530-A6BE-C010524B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3E4A6F-AF10-71C1-C3BC-82B28050F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273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B2DF1-23C7-A20E-CAE7-D0F2AAD6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321B804-5079-3DD6-5863-914762EB5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2399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471C6-561D-C074-780E-E756FBAD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C081314-20E3-139B-6C32-58570EE13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88206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EF92E-4C7A-94C9-72ED-006BA6E7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251B5CF-7772-42A7-6BC2-22225855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0851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5B159-3684-D06F-B99E-ADCB78B9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4258425-D9F6-58BA-1FCD-05F2B5328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038246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Danna Guzmán navarro</dc:creator>
  <cp:lastModifiedBy>Danna Guzmán navarro</cp:lastModifiedBy>
  <cp:revision>1</cp:revision>
  <dcterms:created xsi:type="dcterms:W3CDTF">2024-06-19T14:46:19Z</dcterms:created>
  <dcterms:modified xsi:type="dcterms:W3CDTF">2024-06-19T14:56:06Z</dcterms:modified>
</cp:coreProperties>
</file>