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03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39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63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67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53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494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26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107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54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181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149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4549-44DE-4F65-BFA1-5C635EB88D1D}" type="datetimeFigureOut">
              <a:rPr lang="es-MX" smtClean="0"/>
              <a:t>25/06/2024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D945-824C-446D-ABF6-A448E3FBFC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47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40080"/>
            <a:ext cx="6858000" cy="5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7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5" y="509588"/>
            <a:ext cx="8569325" cy="6086475"/>
          </a:xfrm>
        </p:spPr>
      </p:pic>
    </p:spTree>
    <p:extLst>
      <p:ext uri="{BB962C8B-B14F-4D97-AF65-F5344CB8AC3E}">
        <p14:creationId xmlns:p14="http://schemas.microsoft.com/office/powerpoint/2010/main" val="192770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17" y="286748"/>
            <a:ext cx="7432675" cy="6297613"/>
          </a:xfrm>
        </p:spPr>
      </p:pic>
    </p:spTree>
    <p:extLst>
      <p:ext uri="{BB962C8B-B14F-4D97-AF65-F5344CB8AC3E}">
        <p14:creationId xmlns:p14="http://schemas.microsoft.com/office/powerpoint/2010/main" val="238950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32" y="103868"/>
            <a:ext cx="7197725" cy="6375400"/>
          </a:xfrm>
        </p:spPr>
      </p:pic>
    </p:spTree>
    <p:extLst>
      <p:ext uri="{BB962C8B-B14F-4D97-AF65-F5344CB8AC3E}">
        <p14:creationId xmlns:p14="http://schemas.microsoft.com/office/powerpoint/2010/main" val="426961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4" y="156754"/>
            <a:ext cx="6622868" cy="6505303"/>
          </a:xfrm>
        </p:spPr>
      </p:pic>
    </p:spTree>
    <p:extLst>
      <p:ext uri="{BB962C8B-B14F-4D97-AF65-F5344CB8AC3E}">
        <p14:creationId xmlns:p14="http://schemas.microsoft.com/office/powerpoint/2010/main" val="189055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234496"/>
            <a:ext cx="8162925" cy="6335713"/>
          </a:xfrm>
        </p:spPr>
      </p:pic>
    </p:spTree>
    <p:extLst>
      <p:ext uri="{BB962C8B-B14F-4D97-AF65-F5344CB8AC3E}">
        <p14:creationId xmlns:p14="http://schemas.microsoft.com/office/powerpoint/2010/main" val="122485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5" y="156754"/>
            <a:ext cx="4885508" cy="66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3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4" y="391886"/>
            <a:ext cx="4781005" cy="61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2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6" y="130629"/>
            <a:ext cx="5303519" cy="66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4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3" y="601164"/>
            <a:ext cx="3487738" cy="5407025"/>
          </a:xfrm>
        </p:spPr>
      </p:pic>
    </p:spTree>
    <p:extLst>
      <p:ext uri="{BB962C8B-B14F-4D97-AF65-F5344CB8AC3E}">
        <p14:creationId xmlns:p14="http://schemas.microsoft.com/office/powerpoint/2010/main" val="405397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4320"/>
            <a:ext cx="4558937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9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87" y="588509"/>
            <a:ext cx="4754562" cy="5838825"/>
          </a:xfrm>
        </p:spPr>
      </p:pic>
    </p:spTree>
    <p:extLst>
      <p:ext uri="{BB962C8B-B14F-4D97-AF65-F5344CB8AC3E}">
        <p14:creationId xmlns:p14="http://schemas.microsoft.com/office/powerpoint/2010/main" val="286066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3" y="338999"/>
            <a:ext cx="6034088" cy="6165850"/>
          </a:xfrm>
        </p:spPr>
      </p:pic>
    </p:spTree>
    <p:extLst>
      <p:ext uri="{BB962C8B-B14F-4D97-AF65-F5344CB8AC3E}">
        <p14:creationId xmlns:p14="http://schemas.microsoft.com/office/powerpoint/2010/main" val="3423413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Bryan Gutierrez</dc:creator>
  <cp:lastModifiedBy>Bryan Gutierrez</cp:lastModifiedBy>
  <cp:revision>2</cp:revision>
  <dcterms:created xsi:type="dcterms:W3CDTF">2024-06-26T02:30:38Z</dcterms:created>
  <dcterms:modified xsi:type="dcterms:W3CDTF">2024-06-26T02:45:47Z</dcterms:modified>
</cp:coreProperties>
</file>