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3F2AFD-EA1B-75E6-1C94-C2667B5BB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FBE93C-65E2-881C-05EF-28CBD1BEE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427E37-B619-711C-B9B5-2A3741F6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EB6C80-EE7C-8E47-0411-1EAE28FE7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1F362A-7BB7-6C52-132E-256289BE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7910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28324-C183-4843-7753-058F9EE0A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2F4D7-4DF1-B6C0-8DBC-95F7F8D83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F42E28-8619-72A4-625A-142D770F6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D7CC67-8D0F-341C-347B-4E0DAFB8E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54F03D-E280-31D8-20B6-F5F8ABFC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2978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9AF5B0-E169-B705-C320-DF09CE210F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295713-68CD-7928-5A62-E5657F944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AC63AB-6F42-882A-1A59-EE613C81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0C064E-E92E-D359-C248-42C03D393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477EA5-F1E4-FB89-6DCC-874893DF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711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421D4C-42D2-D160-685D-12AA8CD7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53A6FB-E05B-07FE-415D-66D8AED92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7B01D8-CE49-35F0-9E97-CC4E4A7D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730376-56EE-0E51-5CFF-82E6A2CCB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FC59A4-31F3-36CE-42B4-B98455DDA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2838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6C345-E65B-EC4C-F63C-64B2CFAF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066CBA-0BB4-9E7A-1D74-D38D3739B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3077DE-FDF3-8890-4E24-951FDBD7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C96E16-0DBA-77F0-AEF7-6A39CAFB0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6984AA-286D-1D8D-126D-35EB90044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009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078F2-3BC6-1C55-BCEF-D97159D2B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269974-F303-FB8A-DA24-514DB51DA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275F3B-F9B7-5096-8018-2B065C15A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D3DF7A-D4BD-78DB-9703-70BD175BC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FE0D7D-0672-3D2B-4ECB-A52E6D2F9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77B86E-FE6D-A14D-AEBB-A70E6595A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0665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E16E47-3A0E-6C62-61BA-D4BC41E7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CA5E6-35D5-D4CE-64DF-9BCC7FA64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ECED71-A776-1BAF-5547-92C021430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E7F5E90-9CEF-5B91-816B-200D6FC5A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DA07366-0BD5-D0FB-053F-AE7F5C3C6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5FE8B81-C177-32B7-BA6C-5E121539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E59DFE-B29A-3AEF-65F5-23966DD6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8E61B7-0EA2-5E55-7186-C6B130BE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6562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E6977-8473-BBC4-2528-C0D70AA8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D89228E-F49C-3F26-B9DF-6880B065B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D3D2FB-07D0-2928-AC9B-49FA8E7B0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1418BB-F56D-34EB-6829-3CAC073B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1426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725A27D-310A-8C10-21F5-5A5953624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D9BCAC-9F82-B84D-5F5D-603ED9877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F0B524-79FD-8524-0888-44E2A515E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89642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13777-80E4-4CCB-C441-3B5C5BDBA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5DE56D-E7FD-B7ED-522D-0A40AD2CC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166334A-F25D-108C-4D71-36D41AFEF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BDA35F-314B-6F10-412C-3A50633D0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892169-6F64-34AC-C2E6-D6340057B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020CD4-F819-2D08-470D-5F6E1CD5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5579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1E51AA-9886-9884-4467-DCD2D0FE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ED63E54-5A8F-84C2-4B34-0542C4FEA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405BEC-C221-8EAC-AE90-9EA5D1ABF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307395-F5F0-99C6-14A0-06026D20F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4186E7-41A9-1F18-17B8-82ACFA7B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297B9C-3EFC-4345-C36D-51C94686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915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941C7EF-BFAD-241A-8D6F-F64E59A8D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2F76CB-BFE1-0755-B899-84C202181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EAD9D3-68DA-389E-23EA-0FD4B3D7E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36EA1A-EFA5-4E2F-A58E-E10C7F73CA3B}" type="datetimeFigureOut">
              <a:rPr lang="es-CR" smtClean="0"/>
              <a:t>30/5/2024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08CFB2-96A8-8930-0604-37E3004D3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D08A44-8AA2-CEDB-E9E7-78EE7B087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BF70A4-2DC7-42EA-A1EC-0DD5FFBB67B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6262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193577C4-B678-4A77-D586-7A10D98E66A1}"/>
              </a:ext>
            </a:extLst>
          </p:cNvPr>
          <p:cNvSpPr txBox="1"/>
          <p:nvPr/>
        </p:nvSpPr>
        <p:spPr>
          <a:xfrm>
            <a:off x="160412" y="188251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000" b="1" dirty="0"/>
              <a:t>MODELO DE NEGOCIO</a:t>
            </a:r>
            <a:endParaRPr lang="es-CR" sz="2000" b="1" dirty="0">
              <a:solidFill>
                <a:srgbClr val="0070C0"/>
              </a:solidFill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A3ED0906-FE2C-CF23-881E-3F90D620AEB2}"/>
              </a:ext>
            </a:extLst>
          </p:cNvPr>
          <p:cNvSpPr/>
          <p:nvPr/>
        </p:nvSpPr>
        <p:spPr>
          <a:xfrm>
            <a:off x="433137" y="657726"/>
            <a:ext cx="1957137" cy="43634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dirty="0" err="1">
                <a:solidFill>
                  <a:schemeClr val="tx1"/>
                </a:solidFill>
              </a:rPr>
              <a:t>Super</a:t>
            </a:r>
            <a:r>
              <a:rPr lang="es-US" dirty="0">
                <a:solidFill>
                  <a:schemeClr val="tx1"/>
                </a:solidFill>
              </a:rPr>
              <a:t> mercados</a:t>
            </a:r>
          </a:p>
          <a:p>
            <a:pPr algn="ctr"/>
            <a:r>
              <a:rPr lang="es-US" dirty="0">
                <a:solidFill>
                  <a:schemeClr val="tx1"/>
                </a:solidFill>
              </a:rPr>
              <a:t>  Dueños de condominios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5084F01F-E1C4-AE54-E183-0428072A611B}"/>
              </a:ext>
            </a:extLst>
          </p:cNvPr>
          <p:cNvSpPr/>
          <p:nvPr/>
        </p:nvSpPr>
        <p:spPr>
          <a:xfrm>
            <a:off x="5005137" y="680929"/>
            <a:ext cx="1957137" cy="23187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6BC43B36-63E2-7E8F-EDFE-430FADB9CF2B}"/>
              </a:ext>
            </a:extLst>
          </p:cNvPr>
          <p:cNvSpPr/>
          <p:nvPr/>
        </p:nvSpPr>
        <p:spPr>
          <a:xfrm>
            <a:off x="9801725" y="657726"/>
            <a:ext cx="1957137" cy="436345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229E71BE-55CF-5AE7-DF99-C39FA2720C18}"/>
              </a:ext>
            </a:extLst>
          </p:cNvPr>
          <p:cNvSpPr/>
          <p:nvPr/>
        </p:nvSpPr>
        <p:spPr>
          <a:xfrm>
            <a:off x="2775284" y="657727"/>
            <a:ext cx="1957137" cy="20854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dirty="0">
                <a:solidFill>
                  <a:schemeClr val="tx1"/>
                </a:solidFill>
              </a:rPr>
              <a:t>Las compras, hacer las comiditas,</a:t>
            </a:r>
          </a:p>
          <a:p>
            <a:pPr algn="ctr"/>
            <a:r>
              <a:rPr lang="es-US" dirty="0">
                <a:solidFill>
                  <a:schemeClr val="tx1"/>
                </a:solidFill>
              </a:rPr>
              <a:t>Transporte. 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F84C8CA2-CA45-FEBD-F6E9-A5D92DACE9A5}"/>
              </a:ext>
            </a:extLst>
          </p:cNvPr>
          <p:cNvSpPr/>
          <p:nvPr/>
        </p:nvSpPr>
        <p:spPr>
          <a:xfrm>
            <a:off x="2775283" y="2920608"/>
            <a:ext cx="1957137" cy="2085474"/>
          </a:xfrm>
          <a:prstGeom prst="round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3B4A5A19-2AD6-4146-80E0-321BFD4800E6}"/>
              </a:ext>
            </a:extLst>
          </p:cNvPr>
          <p:cNvSpPr/>
          <p:nvPr/>
        </p:nvSpPr>
        <p:spPr>
          <a:xfrm>
            <a:off x="-32079" y="5165559"/>
            <a:ext cx="5518489" cy="1579205"/>
          </a:xfrm>
          <a:prstGeom prst="round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rgbClr val="FF0000"/>
              </a:solidFill>
            </a:endParaRP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32C51B92-E899-7544-07C8-BC7962683D0F}"/>
              </a:ext>
            </a:extLst>
          </p:cNvPr>
          <p:cNvSpPr/>
          <p:nvPr/>
        </p:nvSpPr>
        <p:spPr>
          <a:xfrm>
            <a:off x="6256412" y="5204279"/>
            <a:ext cx="5518489" cy="1579205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rgbClr val="FF0000"/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567FF7-8EBB-D277-1B87-81E014374E0B}"/>
              </a:ext>
            </a:extLst>
          </p:cNvPr>
          <p:cNvSpPr txBox="1"/>
          <p:nvPr/>
        </p:nvSpPr>
        <p:spPr>
          <a:xfrm>
            <a:off x="545431" y="802106"/>
            <a:ext cx="173254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Socios Claves</a:t>
            </a:r>
            <a:endParaRPr lang="es-CR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6D9F475-8D26-549F-17C1-BF8CBDB95488}"/>
              </a:ext>
            </a:extLst>
          </p:cNvPr>
          <p:cNvSpPr txBox="1"/>
          <p:nvPr/>
        </p:nvSpPr>
        <p:spPr>
          <a:xfrm>
            <a:off x="433137" y="1253896"/>
            <a:ext cx="195713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MX" b="0" i="0" dirty="0">
                <a:solidFill>
                  <a:srgbClr val="3D3D3D"/>
                </a:solidFill>
                <a:effectLst/>
              </a:rPr>
              <a:t>¿Quiénes son nuestros socios claves?</a:t>
            </a:r>
            <a:endParaRPr lang="es-CR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B4CA078-70B3-6FFD-ECC6-B5E3B49E247C}"/>
              </a:ext>
            </a:extLst>
          </p:cNvPr>
          <p:cNvSpPr txBox="1"/>
          <p:nvPr/>
        </p:nvSpPr>
        <p:spPr>
          <a:xfrm>
            <a:off x="2887578" y="719648"/>
            <a:ext cx="184483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Actividades claves</a:t>
            </a:r>
            <a:endParaRPr lang="es-CR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67CFA8E8-8104-05C5-ABFC-E24F072B6A7A}"/>
              </a:ext>
            </a:extLst>
          </p:cNvPr>
          <p:cNvSpPr txBox="1"/>
          <p:nvPr/>
        </p:nvSpPr>
        <p:spPr>
          <a:xfrm>
            <a:off x="2775278" y="2959116"/>
            <a:ext cx="195713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effectLst/>
              </a:rPr>
              <a:t>Recursos claves</a:t>
            </a:r>
            <a:endParaRPr lang="es-CR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CDB8056-E663-C30E-71B0-1ECC1260231C}"/>
              </a:ext>
            </a:extLst>
          </p:cNvPr>
          <p:cNvSpPr txBox="1"/>
          <p:nvPr/>
        </p:nvSpPr>
        <p:spPr>
          <a:xfrm>
            <a:off x="2695065" y="3328448"/>
            <a:ext cx="2037355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dirty="0"/>
              <a:t>Chef, ayudante, los alimentos, y artículos de limpieza </a:t>
            </a:r>
            <a:endParaRPr lang="es-CR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05A4908-D766-2DD9-D3D9-663FD30CFCE0}"/>
              </a:ext>
            </a:extLst>
          </p:cNvPr>
          <p:cNvSpPr txBox="1"/>
          <p:nvPr/>
        </p:nvSpPr>
        <p:spPr>
          <a:xfrm>
            <a:off x="5229721" y="802106"/>
            <a:ext cx="17325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Propuesta de valor</a:t>
            </a:r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E8FED01-B368-8BE7-5189-326AF4511320}"/>
              </a:ext>
            </a:extLst>
          </p:cNvPr>
          <p:cNvSpPr txBox="1"/>
          <p:nvPr/>
        </p:nvSpPr>
        <p:spPr>
          <a:xfrm>
            <a:off x="5133474" y="1432468"/>
            <a:ext cx="195713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dirty="0"/>
              <a:t>Buen servicio al cliente, </a:t>
            </a:r>
            <a:endParaRPr lang="es-CR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2BE9FE4-12EE-9C65-E286-6DFA9490BE58}"/>
              </a:ext>
            </a:extLst>
          </p:cNvPr>
          <p:cNvSpPr txBox="1"/>
          <p:nvPr/>
        </p:nvSpPr>
        <p:spPr>
          <a:xfrm>
            <a:off x="9897978" y="802106"/>
            <a:ext cx="17325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Segmentos de clientes</a:t>
            </a:r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728DA05-B2A4-B59F-5D17-96808D0655E1}"/>
              </a:ext>
            </a:extLst>
          </p:cNvPr>
          <p:cNvSpPr txBox="1"/>
          <p:nvPr/>
        </p:nvSpPr>
        <p:spPr>
          <a:xfrm>
            <a:off x="9817766" y="1448437"/>
            <a:ext cx="195713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dirty="0"/>
              <a:t>Personas que requieran </a:t>
            </a:r>
            <a:r>
              <a:rPr lang="es-US"/>
              <a:t>el servicio </a:t>
            </a:r>
            <a:endParaRPr lang="es-CR" dirty="0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D6406804-D08A-3599-5A99-D25C0B4C8745}"/>
              </a:ext>
            </a:extLst>
          </p:cNvPr>
          <p:cNvSpPr/>
          <p:nvPr/>
        </p:nvSpPr>
        <p:spPr>
          <a:xfrm>
            <a:off x="7459580" y="698303"/>
            <a:ext cx="1957137" cy="2085474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rgbClr val="FF0000"/>
              </a:solidFill>
            </a:endParaRPr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E818AA0F-0138-B06E-A8F4-319043C339C5}"/>
              </a:ext>
            </a:extLst>
          </p:cNvPr>
          <p:cNvSpPr/>
          <p:nvPr/>
        </p:nvSpPr>
        <p:spPr>
          <a:xfrm>
            <a:off x="6240373" y="2961184"/>
            <a:ext cx="3176343" cy="208547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AE780A4-9D0C-9430-A58F-1A922595A316}"/>
              </a:ext>
            </a:extLst>
          </p:cNvPr>
          <p:cNvSpPr txBox="1"/>
          <p:nvPr/>
        </p:nvSpPr>
        <p:spPr>
          <a:xfrm>
            <a:off x="7571874" y="760224"/>
            <a:ext cx="173254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Relaciones con el cliente</a:t>
            </a:r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E896E4BB-BC36-09A3-CEA6-F73A7B8C315B}"/>
              </a:ext>
            </a:extLst>
          </p:cNvPr>
          <p:cNvSpPr txBox="1"/>
          <p:nvPr/>
        </p:nvSpPr>
        <p:spPr>
          <a:xfrm>
            <a:off x="7475623" y="1440011"/>
            <a:ext cx="206943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sz="1600" dirty="0"/>
              <a:t>Depende los días de los servicios se cotizará el precio del servicio. 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884DD1EA-FBA7-142A-7B0F-4DDD87A935CB}"/>
              </a:ext>
            </a:extLst>
          </p:cNvPr>
          <p:cNvSpPr txBox="1"/>
          <p:nvPr/>
        </p:nvSpPr>
        <p:spPr>
          <a:xfrm>
            <a:off x="7199190" y="3253461"/>
            <a:ext cx="2055766" cy="369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Canales</a:t>
            </a:r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1A35341-F67D-EB5C-B6AF-38A5B82A2E6B}"/>
              </a:ext>
            </a:extLst>
          </p:cNvPr>
          <p:cNvSpPr txBox="1"/>
          <p:nvPr/>
        </p:nvSpPr>
        <p:spPr>
          <a:xfrm>
            <a:off x="6240374" y="3735924"/>
            <a:ext cx="324853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sz="1600" b="0" i="0" dirty="0">
                <a:solidFill>
                  <a:srgbClr val="3D3D3D"/>
                </a:solidFill>
                <a:effectLst/>
              </a:rPr>
              <a:t>Por medio de Internet  como Instagram y Facebook </a:t>
            </a:r>
            <a:endParaRPr lang="es-CR" sz="1600" dirty="0">
              <a:solidFill>
                <a:srgbClr val="FF0000"/>
              </a:solidFill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14C40162-0F51-3C0D-D5EF-1004A95520F3}"/>
              </a:ext>
            </a:extLst>
          </p:cNvPr>
          <p:cNvSpPr txBox="1"/>
          <p:nvPr/>
        </p:nvSpPr>
        <p:spPr>
          <a:xfrm>
            <a:off x="545431" y="5311714"/>
            <a:ext cx="245681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Estructura de costes</a:t>
            </a:r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17224DB-7661-877A-CB60-FA1210939D7F}"/>
              </a:ext>
            </a:extLst>
          </p:cNvPr>
          <p:cNvSpPr txBox="1"/>
          <p:nvPr/>
        </p:nvSpPr>
        <p:spPr>
          <a:xfrm>
            <a:off x="545431" y="5732832"/>
            <a:ext cx="511743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dirty="0"/>
              <a:t>Trasporte. </a:t>
            </a:r>
            <a:r>
              <a:rPr lang="es-US"/>
              <a:t>Frutas.</a:t>
            </a:r>
            <a:endParaRPr lang="es-US" dirty="0"/>
          </a:p>
          <a:p>
            <a:r>
              <a:rPr lang="es-US" dirty="0"/>
              <a:t>Verduras .</a:t>
            </a:r>
          </a:p>
          <a:p>
            <a:r>
              <a:rPr lang="es-US" dirty="0"/>
              <a:t>Carnes.</a:t>
            </a:r>
            <a:endParaRPr lang="es-CR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BCBA533B-CD44-E170-22F7-1DE9348B120A}"/>
              </a:ext>
            </a:extLst>
          </p:cNvPr>
          <p:cNvSpPr txBox="1"/>
          <p:nvPr/>
        </p:nvSpPr>
        <p:spPr>
          <a:xfrm>
            <a:off x="6240373" y="5311714"/>
            <a:ext cx="245681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R" b="1" i="0" dirty="0">
                <a:solidFill>
                  <a:srgbClr val="3D3D3D"/>
                </a:solidFill>
                <a:effectLst/>
              </a:rPr>
              <a:t>Fuente de ingresos</a:t>
            </a:r>
            <a:endParaRPr lang="es-CR" dirty="0">
              <a:solidFill>
                <a:srgbClr val="FF000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E433310-8FFC-D760-2936-286FA56DBECA}"/>
              </a:ext>
            </a:extLst>
          </p:cNvPr>
          <p:cNvSpPr txBox="1"/>
          <p:nvPr/>
        </p:nvSpPr>
        <p:spPr>
          <a:xfrm>
            <a:off x="6240373" y="5732832"/>
            <a:ext cx="51174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US" dirty="0"/>
              <a:t>El costo varía depende el menú.</a:t>
            </a:r>
          </a:p>
          <a:p>
            <a:r>
              <a:rPr lang="es-US" dirty="0"/>
              <a:t>Aceptamos simples y afectivo. 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29356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130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Yiustas Cascante</dc:creator>
  <cp:lastModifiedBy>Isleny Brenes</cp:lastModifiedBy>
  <cp:revision>3</cp:revision>
  <dcterms:created xsi:type="dcterms:W3CDTF">2024-05-21T20:55:45Z</dcterms:created>
  <dcterms:modified xsi:type="dcterms:W3CDTF">2024-05-30T17:15:33Z</dcterms:modified>
</cp:coreProperties>
</file>