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0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02F53D-0316-429D-A5E5-17E8FFBC59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54A07C2-4E47-431B-A485-0E56D8BB54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50EA72-CC1D-4347-8B9B-2C6C0A5F6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1AE6-B1E2-4FBC-A619-30FB808D2AA8}" type="datetimeFigureOut">
              <a:rPr lang="es-CR" smtClean="0"/>
              <a:t>12/6/2024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D96302-A64B-4FB6-9B18-730E9EC66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6A872C-FFC7-4853-8A47-1D8BBC679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46033-855D-4155-A129-60A4B32955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49687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9E346D-5E63-4FB2-A7BC-7F3AB2C69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32A2D2B-E0B0-4DA4-9C78-A9E12B45DD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173496-E3EC-4395-ABE3-DF2FF6C20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1AE6-B1E2-4FBC-A619-30FB808D2AA8}" type="datetimeFigureOut">
              <a:rPr lang="es-CR" smtClean="0"/>
              <a:t>12/6/2024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31DB86-D1D4-49F9-8285-3833DE30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1A5509-090D-487F-BA7E-9E15E4C6F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46033-855D-4155-A129-60A4B32955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0112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F9DCE4-A42E-4777-A5A2-F5CB41D266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A22881F-DF60-4CC2-AE73-387698B26A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2329F2-8C5D-402A-9F0B-6FE39B38B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1AE6-B1E2-4FBC-A619-30FB808D2AA8}" type="datetimeFigureOut">
              <a:rPr lang="es-CR" smtClean="0"/>
              <a:t>12/6/2024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5F4B9A-AA38-42F6-A5B1-D048C8D7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35757F-4909-495D-B18C-A4981C098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46033-855D-4155-A129-60A4B32955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976819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CD972-D585-4E2A-AB56-1310C2367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19FE13-83BC-4192-A789-06C43B320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71CF20-76F9-4205-A55F-DDB19DB8B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1AE6-B1E2-4FBC-A619-30FB808D2AA8}" type="datetimeFigureOut">
              <a:rPr lang="es-CR" smtClean="0"/>
              <a:t>12/6/2024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B0E910-5C7C-4268-B6E1-1B772640F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559F3F-E29E-4BD1-BA18-A52638065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46033-855D-4155-A129-60A4B32955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33446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8AA45A-56B9-4144-9060-AA86065FD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D70197B-0E63-4389-9ADF-3EA397FF0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9E87D8-2BA2-4363-B387-C2F2985B0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1AE6-B1E2-4FBC-A619-30FB808D2AA8}" type="datetimeFigureOut">
              <a:rPr lang="es-CR" smtClean="0"/>
              <a:t>12/6/2024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0B5E42-E8F1-48D8-93EC-6C56C84B8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2FCA4F-8185-41BD-BB67-E437733E1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46033-855D-4155-A129-60A4B32955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645637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0DD597-06D0-4E5D-BF75-47D13CF24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DAEE06-991D-40D2-9F05-663517D95C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B2A1954-90BE-401A-9668-43C2B43FDE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D5545C3-C203-4B29-9E86-DA222E2FA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1AE6-B1E2-4FBC-A619-30FB808D2AA8}" type="datetimeFigureOut">
              <a:rPr lang="es-CR" smtClean="0"/>
              <a:t>12/6/2024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9A6A20-FB84-4A6F-970E-C2CD32083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5860ED0-B07B-44FE-BE8F-B1C7F288C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46033-855D-4155-A129-60A4B32955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32502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66B5E6-C25A-4040-92A8-E1C230119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2516317-9DAE-4652-9034-7B65A14CFB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98E07BD-1521-43C2-8E7C-28D75E694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1B88174-FDE7-4FE9-88E7-94C0C98CE8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8CBC71F-9181-417D-9C91-7BDD118F17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9928669-D20D-46F7-B151-BA485DC40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1AE6-B1E2-4FBC-A619-30FB808D2AA8}" type="datetimeFigureOut">
              <a:rPr lang="es-CR" smtClean="0"/>
              <a:t>12/6/2024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31FE1B2-416F-4E0E-858D-29C196B98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A62A8F8-125A-4146-B0A4-C64A65758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46033-855D-4155-A129-60A4B32955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20077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ACCE7C-AFB8-49E7-AB91-F48DC580A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C05AA71-45C8-4E20-A564-26ABAF7F0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1AE6-B1E2-4FBC-A619-30FB808D2AA8}" type="datetimeFigureOut">
              <a:rPr lang="es-CR" smtClean="0"/>
              <a:t>12/6/2024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11438C0-82EA-47A6-B39E-06867D719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655E2FD-042B-407F-B6D0-F3BBB4321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46033-855D-4155-A129-60A4B32955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5254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68E4936-66C9-47E8-BF0E-B10E1435B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1AE6-B1E2-4FBC-A619-30FB808D2AA8}" type="datetimeFigureOut">
              <a:rPr lang="es-CR" smtClean="0"/>
              <a:t>12/6/2024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9E35201-9887-42B2-B02E-4CF7BF62D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991CCFE-ED66-4976-B13A-9C8BD66BE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46033-855D-4155-A129-60A4B32955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51998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225DAA-F393-4632-99BF-A717627F7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CBC839-39E5-437C-A657-0CD492E19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D92F804-1B0D-4998-8B3F-F9D5730A2C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98453DC-9361-4A08-AB7A-1DA545B9D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1AE6-B1E2-4FBC-A619-30FB808D2AA8}" type="datetimeFigureOut">
              <a:rPr lang="es-CR" smtClean="0"/>
              <a:t>12/6/2024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FB1056B-FC38-4DA7-9078-EA7952534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6A24551-C4C5-4B81-A5F7-48BEFAD65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46033-855D-4155-A129-60A4B32955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08625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D3BB02-3066-4E3E-8643-876739F01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A986DA4-70C6-46F0-9E71-D7FDD45507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E086E79-35E0-4DF1-8C18-B61E10399C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FD320B-993A-46DF-929B-9EC6B45CA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61AE6-B1E2-4FBC-A619-30FB808D2AA8}" type="datetimeFigureOut">
              <a:rPr lang="es-CR" smtClean="0"/>
              <a:t>12/6/2024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B52180-C5B9-470F-B54F-B9FA9A944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E3F5B2-1649-428F-9C75-B3D2B7690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46033-855D-4155-A129-60A4B32955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60722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45263E4-0C67-4004-9C3A-650925117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B80D3A8-2779-438D-ACA2-2093EC273D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A4F956-1DD7-4066-A630-5C0E66939F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61AE6-B1E2-4FBC-A619-30FB808D2AA8}" type="datetimeFigureOut">
              <a:rPr lang="es-CR" smtClean="0"/>
              <a:t>12/6/2024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012563-F6A3-40EF-83F7-FC9F7FE5C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90688F-E08B-4A6C-B581-D087AF4FDA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46033-855D-4155-A129-60A4B329556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76632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F6D1A5-9D75-458D-B189-84F17E5933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3139" y="252920"/>
            <a:ext cx="10684214" cy="1655762"/>
          </a:xfrm>
        </p:spPr>
        <p:txBody>
          <a:bodyPr>
            <a:normAutofit/>
          </a:bodyPr>
          <a:lstStyle/>
          <a:p>
            <a:r>
              <a:rPr lang="es-CR" sz="8000" b="1" dirty="0"/>
              <a:t>LAVA CAR PREMIUM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1204523-0345-4A12-9121-FEE66E2EA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66048"/>
            <a:ext cx="9144000" cy="1626581"/>
          </a:xfrm>
        </p:spPr>
        <p:txBody>
          <a:bodyPr>
            <a:normAutofit fontScale="77500" lnSpcReduction="20000"/>
          </a:bodyPr>
          <a:lstStyle/>
          <a:p>
            <a:r>
              <a:rPr lang="es-CR" sz="8000" dirty="0"/>
              <a:t>LO MEJOR PARA</a:t>
            </a:r>
          </a:p>
          <a:p>
            <a:r>
              <a:rPr lang="es-CR" sz="8000"/>
              <a:t>SU VEHICULO </a:t>
            </a:r>
            <a:endParaRPr lang="es-CR" sz="80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38D5EFB-90ED-4FEB-81B0-36415A070F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7627" y="2263232"/>
            <a:ext cx="5696745" cy="24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2400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LAVA CAR PREMIUM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LAVA CAR PREMIUM</dc:title>
  <dc:creator>Huawei</dc:creator>
  <cp:lastModifiedBy>Huawei</cp:lastModifiedBy>
  <cp:revision>1</cp:revision>
  <dcterms:created xsi:type="dcterms:W3CDTF">2024-06-12T22:45:53Z</dcterms:created>
  <dcterms:modified xsi:type="dcterms:W3CDTF">2024-06-12T22:46:00Z</dcterms:modified>
</cp:coreProperties>
</file>