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0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gamma.app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698427"/>
            <a:ext cx="7477601" cy="3832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Nuestra Empresa de Tacos de Fútbol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833199" y="5864543"/>
            <a:ext cx="747760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En nuestra empresa, nos dedicamos a la fabricación de zapatos de fútbol de alta calidad, utilizando los mejores materiales y tecnologías de vanguardia. </a:t>
            </a:r>
            <a:endParaRPr lang="en-US" sz="1750" dirty="0"/>
          </a:p>
        </p:txBody>
      </p:sp>
      <p:pic>
        <p:nvPicPr>
          <p:cNvPr id="7" name="Image 2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8" name="TC">
            <a:hlinkClick r:id="" action="ppaction://media"/>
            <a:extLst>
              <a:ext uri="{FF2B5EF4-FFF2-40B4-BE49-F238E27FC236}">
                <a16:creationId xmlns:a16="http://schemas.microsoft.com/office/drawing/2014/main" id="{B70CE6FB-FA7A-6581-2AAB-D677703B64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8399" y="61739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80021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Nuestra Filosofía y Valores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633305"/>
            <a:ext cx="5166122" cy="2286953"/>
          </a:xfrm>
          <a:prstGeom prst="roundRect">
            <a:avLst>
              <a:gd name="adj" fmla="val 437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67783" y="2863096"/>
            <a:ext cx="43214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Pasión por el Fútbol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67783" y="3343513"/>
            <a:ext cx="470654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Nuestro equipo comparte una profunda pasión por el deporte, lo que se refleja en cada uno de nuestros productos.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633305"/>
            <a:ext cx="5166122" cy="2286953"/>
          </a:xfrm>
          <a:prstGeom prst="roundRect">
            <a:avLst>
              <a:gd name="adj" fmla="val 437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56076" y="2863096"/>
            <a:ext cx="470654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Excelencia en el Diseño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56076" y="3690699"/>
            <a:ext cx="470654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Nos esforzamos por crear diseños elegantes y vanguardistas que combinen estética y rendimiento.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037993" y="5142428"/>
            <a:ext cx="5166122" cy="2286953"/>
          </a:xfrm>
          <a:prstGeom prst="roundRect">
            <a:avLst>
              <a:gd name="adj" fmla="val 437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67783" y="5372219"/>
            <a:ext cx="470654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Compromiso con la Calidad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267783" y="6199823"/>
            <a:ext cx="470654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Nos aseguramos de que cada par de zapatos cumpla con los más altos estándares de calidad.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5142428"/>
            <a:ext cx="5166122" cy="2286953"/>
          </a:xfrm>
          <a:prstGeom prst="roundRect">
            <a:avLst>
              <a:gd name="adj" fmla="val 437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56076" y="5372219"/>
            <a:ext cx="470654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Innovación Constante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56076" y="6199823"/>
            <a:ext cx="470654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Estamos en una búsqueda continua de nuevas tecnologías y materiales para mejorar el rendimiento de nuestros productos.</a:t>
            </a:r>
            <a:endParaRPr lang="en-US" sz="1750" dirty="0"/>
          </a:p>
        </p:txBody>
      </p:sp>
      <p:pic>
        <p:nvPicPr>
          <p:cNvPr id="17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252907" y="471130"/>
            <a:ext cx="8124587" cy="10687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09"/>
              </a:lnSpc>
              <a:buNone/>
            </a:pPr>
            <a:r>
              <a:rPr lang="en-US" sz="3367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Nuestros Productos Estrella</a:t>
            </a:r>
            <a:endParaRPr lang="en-US" sz="3367" dirty="0"/>
          </a:p>
        </p:txBody>
      </p:sp>
      <p:sp>
        <p:nvSpPr>
          <p:cNvPr id="5" name="Text 2"/>
          <p:cNvSpPr/>
          <p:nvPr/>
        </p:nvSpPr>
        <p:spPr>
          <a:xfrm>
            <a:off x="3252907" y="1967270"/>
            <a:ext cx="2429708" cy="5345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4"/>
              </a:lnSpc>
              <a:buNone/>
            </a:pPr>
            <a:r>
              <a:rPr lang="en-US" sz="168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Modelo Velocidad</a:t>
            </a:r>
            <a:endParaRPr lang="en-US" sz="1684" dirty="0"/>
          </a:p>
        </p:txBody>
      </p:sp>
      <p:sp>
        <p:nvSpPr>
          <p:cNvPr id="6" name="Text 3"/>
          <p:cNvSpPr/>
          <p:nvPr/>
        </p:nvSpPr>
        <p:spPr>
          <a:xfrm>
            <a:off x="3252907" y="2672834"/>
            <a:ext cx="2429708" cy="1026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20"/>
              </a:lnSpc>
              <a:buNone/>
            </a:pPr>
            <a:r>
              <a:rPr lang="en-US" sz="1347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Diseñados para jugadores rápidos y ágiles, estos zapatos ofrecen ligereza y tracción excepcional.</a:t>
            </a:r>
            <a:endParaRPr lang="en-US" sz="1347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907" y="3891558"/>
            <a:ext cx="2429708" cy="1819632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907" y="5903595"/>
            <a:ext cx="2429708" cy="166235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107430" y="1967270"/>
            <a:ext cx="2429708" cy="5345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4"/>
              </a:lnSpc>
              <a:buNone/>
            </a:pPr>
            <a:r>
              <a:rPr lang="en-US" sz="168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Modelo Potencia</a:t>
            </a:r>
            <a:endParaRPr lang="en-US" sz="1684" dirty="0"/>
          </a:p>
        </p:txBody>
      </p:sp>
      <p:sp>
        <p:nvSpPr>
          <p:cNvPr id="10" name="Text 5"/>
          <p:cNvSpPr/>
          <p:nvPr/>
        </p:nvSpPr>
        <p:spPr>
          <a:xfrm>
            <a:off x="6107430" y="2672834"/>
            <a:ext cx="2429708" cy="1026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20"/>
              </a:lnSpc>
              <a:buNone/>
            </a:pPr>
            <a:r>
              <a:rPr lang="en-US" sz="1347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Perfecto para jugadores que buscan una pisada firme y una mayor transferencia de fuerza al balón.</a:t>
            </a:r>
            <a:endParaRPr lang="en-US" sz="1347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430" y="3891558"/>
            <a:ext cx="2429708" cy="1794034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430" y="5877997"/>
            <a:ext cx="2429708" cy="1662351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8961953" y="1967270"/>
            <a:ext cx="2429708" cy="5345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4"/>
              </a:lnSpc>
              <a:buNone/>
            </a:pPr>
            <a:r>
              <a:rPr lang="en-US" sz="168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Modelo Confort</a:t>
            </a:r>
            <a:endParaRPr lang="en-US" sz="1684" dirty="0"/>
          </a:p>
        </p:txBody>
      </p:sp>
      <p:sp>
        <p:nvSpPr>
          <p:cNvPr id="14" name="Text 7"/>
          <p:cNvSpPr/>
          <p:nvPr/>
        </p:nvSpPr>
        <p:spPr>
          <a:xfrm>
            <a:off x="8961953" y="2672834"/>
            <a:ext cx="2429708" cy="1026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20"/>
              </a:lnSpc>
              <a:buNone/>
            </a:pPr>
            <a:r>
              <a:rPr lang="en-US" sz="1347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Diseñados para brindar un ajuste personalizado y una comodidad excepcional durante los partidos más largos.</a:t>
            </a:r>
            <a:endParaRPr lang="en-US" sz="1347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953" y="3891558"/>
            <a:ext cx="2429708" cy="1662351"/>
          </a:xfrm>
          <a:prstGeom prst="rect">
            <a:avLst/>
          </a:prstGeom>
        </p:spPr>
      </p:pic>
      <p:pic>
        <p:nvPicPr>
          <p:cNvPr id="16" name="Image 6" descr="preencoded.png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22100" y="878205"/>
            <a:ext cx="9443799" cy="12742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17"/>
              </a:lnSpc>
              <a:buNone/>
            </a:pPr>
            <a:r>
              <a:rPr lang="en-US" sz="401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Cómo Trabajamos con Nuestros Clientes</a:t>
            </a:r>
            <a:endParaRPr lang="en-US" sz="4014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100" y="2458164"/>
            <a:ext cx="1019413" cy="163103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747266" y="2661999"/>
            <a:ext cx="3091696" cy="3186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Asesoramiento</a:t>
            </a:r>
            <a:endParaRPr lang="en-US" sz="2007" dirty="0"/>
          </a:p>
        </p:txBody>
      </p:sp>
      <p:sp>
        <p:nvSpPr>
          <p:cNvPr id="8" name="Text 3"/>
          <p:cNvSpPr/>
          <p:nvPr/>
        </p:nvSpPr>
        <p:spPr>
          <a:xfrm>
            <a:off x="5747266" y="3102888"/>
            <a:ext cx="8118634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08"/>
              </a:lnSpc>
              <a:buNone/>
            </a:pPr>
            <a:r>
              <a:rPr lang="en-US" sz="1605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Nuestro equipo de expertos brinda asesoramiento personalizado para ayudar a cada cliente a encontrar el calzado perfecto.</a:t>
            </a:r>
            <a:endParaRPr lang="en-US" sz="1605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100" y="4089202"/>
            <a:ext cx="1019413" cy="163103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747266" y="4293037"/>
            <a:ext cx="3235404" cy="3186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Personalización</a:t>
            </a:r>
            <a:endParaRPr lang="en-US" sz="2007" dirty="0"/>
          </a:p>
        </p:txBody>
      </p:sp>
      <p:sp>
        <p:nvSpPr>
          <p:cNvPr id="11" name="Text 5"/>
          <p:cNvSpPr/>
          <p:nvPr/>
        </p:nvSpPr>
        <p:spPr>
          <a:xfrm>
            <a:off x="5747266" y="4733925"/>
            <a:ext cx="8118634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08"/>
              </a:lnSpc>
              <a:buNone/>
            </a:pPr>
            <a:r>
              <a:rPr lang="en-US" sz="1605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Ofrecemos la posibilidad de personalizar los diseños y colores de los zapatos para adaptarse a las preferencias de cada jugador.</a:t>
            </a:r>
            <a:endParaRPr lang="en-US" sz="1605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100" y="5720239"/>
            <a:ext cx="1019413" cy="1631037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747266" y="5924074"/>
            <a:ext cx="2556867" cy="3186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08"/>
              </a:lnSpc>
              <a:buNone/>
            </a:pPr>
            <a:r>
              <a:rPr lang="en-US" sz="200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Seguimiento</a:t>
            </a:r>
            <a:endParaRPr lang="en-US" sz="2007" dirty="0"/>
          </a:p>
        </p:txBody>
      </p:sp>
      <p:sp>
        <p:nvSpPr>
          <p:cNvPr id="14" name="Text 7"/>
          <p:cNvSpPr/>
          <p:nvPr/>
        </p:nvSpPr>
        <p:spPr>
          <a:xfrm>
            <a:off x="5747266" y="6364962"/>
            <a:ext cx="8118634" cy="611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08"/>
              </a:lnSpc>
              <a:buNone/>
            </a:pPr>
            <a:r>
              <a:rPr lang="en-US" sz="1605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Mantenemos un seguimiento constante para asegurarnos de que nuestros clientes estén plenamente satisfechos con sus compras.</a:t>
            </a:r>
            <a:endParaRPr lang="en-US" sz="1605" dirty="0"/>
          </a:p>
        </p:txBody>
      </p:sp>
      <p:pic>
        <p:nvPicPr>
          <p:cNvPr id="15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21527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Próximos Pasos y Objetivos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048357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3825954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Expansión Global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4653558"/>
            <a:ext cx="2388632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Nuestro objetivo es llevar nuestros productos a mercados internacionales y convertirnos en una marca global.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3048357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9881" y="3825954"/>
            <a:ext cx="2388632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Innovación Continua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4759881" y="5000744"/>
            <a:ext cx="238863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Seguiremos invirtiendo en I+D para desarrollar aún más nuestras tecnologías y materiales de vanguardia.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3048357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825954"/>
            <a:ext cx="2388632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Compromiso con la Comunidad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7481768" y="5347930"/>
            <a:ext cx="238863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Queremos fortalecer nuestros vínculos con la comunidad futbolística y apoyar a jóvenes talentos.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3048357"/>
            <a:ext cx="555427" cy="55542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03656" y="3825954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Sostenibilidad</a:t>
            </a:r>
            <a:endParaRPr lang="en-US" sz="2187" dirty="0"/>
          </a:p>
        </p:txBody>
      </p:sp>
      <p:sp>
        <p:nvSpPr>
          <p:cNvPr id="16" name="Text 9"/>
          <p:cNvSpPr/>
          <p:nvPr/>
        </p:nvSpPr>
        <p:spPr>
          <a:xfrm>
            <a:off x="10203656" y="4653558"/>
            <a:ext cx="238875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Nos esforzamos por adoptar prácticas más sostenibles en nuestra cadena de suministro y producción.</a:t>
            </a:r>
            <a:endParaRPr lang="en-US" sz="1750" dirty="0"/>
          </a:p>
        </p:txBody>
      </p:sp>
      <p:pic>
        <p:nvPicPr>
          <p:cNvPr id="17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321</Words>
  <Application>Microsoft Office PowerPoint</Application>
  <PresentationFormat>Custom</PresentationFormat>
  <Paragraphs>39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Syne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kolas pamique</cp:lastModifiedBy>
  <cp:revision>4</cp:revision>
  <dcterms:created xsi:type="dcterms:W3CDTF">2024-06-19T03:12:23Z</dcterms:created>
  <dcterms:modified xsi:type="dcterms:W3CDTF">2024-06-19T04:25:38Z</dcterms:modified>
</cp:coreProperties>
</file>