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E5301-5C2A-40FB-06F4-A5899C36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B93816-2F8D-BD20-9D26-DB1FA712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A49197-D826-310C-7196-D779F389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B2264-F6F9-7C26-80AA-5E20F253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CF6BD-87CE-3901-B1A7-39F1AFBE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1492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6732-6F59-C7CD-3F21-246E0B90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46F96C-9404-3833-8F08-01F505F48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5496C-F08B-D7CE-68AB-5170163E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ACFAFD-2EE4-5E50-3B56-9E873B9E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16EFB-1E72-76E4-75F7-B802C195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656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BB0CBC-C6D1-BA35-732A-DD67E8DA3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0DD3CC-D7A1-A00D-D6D8-7FD173137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50DCB-97AD-2E9A-8CD7-6916A8A2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065556-937F-CB76-505C-DD12517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7FAE52-6DF4-0D74-047D-66092913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9578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0FC34-965B-087F-F442-E7FC3846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DD01A-4924-B835-C0AB-377BF3B2F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34E59-DFAF-E86F-493F-349055F2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0B26D-915F-1557-0A29-E411BD04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F4B546-0083-0DD6-1EC6-72A16673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431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2FCE3-EEF7-7C53-FFC2-B747D5D7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ED1C13-4CC0-9362-7F7C-B09FC0D6E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B35775-6812-89DC-03F3-C00F434F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C41677-4302-CD05-B1DA-19DF7178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D4FDE-69FD-EA7C-6A42-AEAE4414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2452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D7DC0-A246-2B49-82C3-7A64B8B8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11649-2325-2FFE-251B-93DDF7361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908661-C7CE-92EF-56DE-E110E408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A89203-E460-37B3-06A6-C02B37DB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6EE8DB-CDA5-77E2-DEF4-F0AC7197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08A6B1-D9F0-97F2-4494-F5B6A50A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027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BDB34-8FD2-32E3-AA58-F67C3C2B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D8161F-331C-AABC-CCB6-7F7F5DCF0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9F9FFB-B9FA-0EDF-0F9D-ADCA617A9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DFDFD4-BD33-C478-4501-53675771D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5BC2D9-61F6-FBA2-6DAF-FAD20BAA6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7966E6-1026-3D98-D97D-7C71019F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4F11EA-FE6E-6586-0B8C-7018BA4E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14DD87-3BEA-6110-3B39-5939C26B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483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AC721-8879-928D-00D8-02F11189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675933-3622-FCCB-1AD3-DBD03C96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40D53A-2559-D5C0-A304-2A8BC023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28DC6A-3E55-FDDF-B63B-429D97D4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43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59FF8E-67AB-DDEA-10EA-22CCB032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7EBFBC-EB00-CFD1-5E99-307FBD4D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516D78-142F-A328-6C8F-AA1E18BA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650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50627-5CD1-E493-15C2-03CDA8C5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001AF-420F-9973-2F85-65AB7D653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E0A61E-B390-847C-1A74-0768F02F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F947AA-D7EB-D295-2F31-A54196DC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41CF44-A393-4060-50B8-EAEF319F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1CC502-1BF3-60C8-E04A-D3D1C3C2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0406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A28A3-97DD-C2FB-BCB5-CBD15ADA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345126-09DA-F0F5-BAEE-9D9BFA143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70EDE-B0CB-3234-3567-D49E5EB09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6DB41-CDF6-3D2A-DF86-1DA7F079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04B9F0-7D96-4D26-477E-1379C0FA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251FB5-7874-7AE6-032B-BC1DFE04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160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352D2B-A869-D802-D83E-465F063F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680A6C-4E72-680E-7F7E-319C3A4A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3C219D-C3CB-218C-5340-83E217C6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D8B06-0391-46F0-A317-B48C41D5C692}" type="datetimeFigureOut">
              <a:rPr lang="es-CR" smtClean="0"/>
              <a:t>19/6/2024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1A8D5-E333-00CA-9B56-CD90D2FCC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B48274-BCC2-6AA6-0EFF-72B37494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9CA9E3-88AC-407B-8C62-BAB9579E97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709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20E3BF-7559-580C-81C3-38284744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555" y="2877247"/>
            <a:ext cx="3305820" cy="583708"/>
          </a:xfrm>
        </p:spPr>
        <p:txBody>
          <a:bodyPr/>
          <a:lstStyle/>
          <a:p>
            <a:r>
              <a:rPr lang="es-MX" dirty="0">
                <a:solidFill>
                  <a:srgbClr val="00CC99"/>
                </a:solidFill>
              </a:rPr>
              <a:t>Bicicletas</a:t>
            </a:r>
            <a:r>
              <a:rPr lang="es-MX" dirty="0">
                <a:solidFill>
                  <a:srgbClr val="FF0000"/>
                </a:solidFill>
              </a:rPr>
              <a:t> Morales</a:t>
            </a:r>
            <a:endParaRPr lang="es-CR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3CF44E64-9747-1541-F5C1-017FF29F57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520" b="10520"/>
          <a:stretch>
            <a:fillRect/>
          </a:stretch>
        </p:blipFill>
        <p:spPr>
          <a:xfrm>
            <a:off x="7214205" y="912434"/>
            <a:ext cx="2578724" cy="2036184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35DF7EC-FB57-19E4-8DB2-D36D0C2D9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181" y="110612"/>
            <a:ext cx="5600342" cy="5149645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>
                <a:solidFill>
                  <a:srgbClr val="FF0000"/>
                </a:solidFill>
              </a:rPr>
              <a:t>Visión:</a:t>
            </a:r>
            <a:r>
              <a:rPr lang="es-MX" sz="2000" dirty="0"/>
              <a:t> Ser la mejor empresa de bicicletas y tener la confianza de nuestros clientes</a:t>
            </a:r>
          </a:p>
          <a:p>
            <a:r>
              <a:rPr lang="es-MX" sz="2000" dirty="0">
                <a:solidFill>
                  <a:srgbClr val="FF0000"/>
                </a:solidFill>
              </a:rPr>
              <a:t>Misión: </a:t>
            </a:r>
            <a:r>
              <a:rPr lang="es-MX" sz="2000" dirty="0"/>
              <a:t>Dar nuestro mejor esfuerzo y satisfacer de la mejor manera a los clientes</a:t>
            </a:r>
          </a:p>
          <a:p>
            <a:r>
              <a:rPr lang="es-MX" sz="2000" dirty="0">
                <a:solidFill>
                  <a:srgbClr val="00CC99"/>
                </a:solidFill>
              </a:rPr>
              <a:t>Estructura Organizacional</a:t>
            </a:r>
          </a:p>
          <a:p>
            <a:r>
              <a:rPr lang="es-MX" sz="2000" dirty="0">
                <a:solidFill>
                  <a:srgbClr val="00CC99"/>
                </a:solidFill>
              </a:rPr>
              <a:t>Personal:  </a:t>
            </a:r>
            <a:r>
              <a:rPr lang="es-MX" sz="2000" dirty="0"/>
              <a:t>Se encargarán de vender y reparar las bicicletas</a:t>
            </a:r>
          </a:p>
          <a:p>
            <a:r>
              <a:rPr lang="es-MX" sz="2000" dirty="0">
                <a:solidFill>
                  <a:srgbClr val="00CC99"/>
                </a:solidFill>
              </a:rPr>
              <a:t>Producción: </a:t>
            </a:r>
            <a:r>
              <a:rPr lang="es-MX" sz="2000" dirty="0"/>
              <a:t>Se encargarán de producir los repuestos y fabricar algunas bicicletas</a:t>
            </a:r>
          </a:p>
          <a:p>
            <a:r>
              <a:rPr lang="es-MX" sz="2000" dirty="0">
                <a:solidFill>
                  <a:srgbClr val="00CC99"/>
                </a:solidFill>
              </a:rPr>
              <a:t>Financiación: </a:t>
            </a:r>
            <a:r>
              <a:rPr lang="es-MX" sz="2000" dirty="0"/>
              <a:t>Se encargarán de vender los productos y manejar las finanzas</a:t>
            </a:r>
          </a:p>
          <a:p>
            <a:r>
              <a:rPr lang="es-MX" sz="2000" dirty="0">
                <a:solidFill>
                  <a:srgbClr val="FF0000"/>
                </a:solidFill>
              </a:rPr>
              <a:t>Sostenibilidad Económica:</a:t>
            </a:r>
            <a:r>
              <a:rPr lang="es-MX" sz="2000" i="1" dirty="0"/>
              <a:t> </a:t>
            </a:r>
            <a:r>
              <a:rPr lang="es-MX" sz="2000" dirty="0"/>
              <a:t>Las bicicletas son muy económicas y los repuestos son fáciles de conseguir y son muy baratos</a:t>
            </a:r>
          </a:p>
          <a:p>
            <a:r>
              <a:rPr lang="es-MX" sz="2000" dirty="0">
                <a:solidFill>
                  <a:srgbClr val="FF0000"/>
                </a:solidFill>
              </a:rPr>
              <a:t>Sostenibilidad Social: </a:t>
            </a:r>
            <a:r>
              <a:rPr lang="es-MX" sz="2000" dirty="0"/>
              <a:t>Incentiva a las personas a hacer ejercicio ya que son muy saludables y fáciles de usar</a:t>
            </a:r>
          </a:p>
          <a:p>
            <a:r>
              <a:rPr lang="es-MX" sz="2000" dirty="0">
                <a:solidFill>
                  <a:srgbClr val="FF0000"/>
                </a:solidFill>
              </a:rPr>
              <a:t>Sostenibilidad Ambiental:</a:t>
            </a:r>
            <a:r>
              <a:rPr lang="es-MX" sz="2000" dirty="0"/>
              <a:t> Al no usar combustible no contamina el ambiente</a:t>
            </a:r>
            <a:endParaRPr lang="es-MX" sz="2000" dirty="0">
              <a:solidFill>
                <a:srgbClr val="FF0000"/>
              </a:solidFill>
            </a:endParaRPr>
          </a:p>
          <a:p>
            <a:endParaRPr lang="es-MX" sz="2000" dirty="0">
              <a:solidFill>
                <a:srgbClr val="00CC99"/>
              </a:solidFill>
            </a:endParaRPr>
          </a:p>
        </p:txBody>
      </p:sp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55E6DD3-7CF9-362C-7095-92F9C6151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7032" y="4012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117</Words>
  <Application>Microsoft Office PowerPoint</Application>
  <PresentationFormat>Panorámica</PresentationFormat>
  <Paragraphs>10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Bicicletas Morales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calidaniel08020@gmail.com</dc:creator>
  <cp:lastModifiedBy>calidaniel08020@gmail.com</cp:lastModifiedBy>
  <cp:revision>1</cp:revision>
  <dcterms:created xsi:type="dcterms:W3CDTF">2024-06-19T18:56:03Z</dcterms:created>
  <dcterms:modified xsi:type="dcterms:W3CDTF">2024-06-19T19:41:14Z</dcterms:modified>
</cp:coreProperties>
</file>