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4" Type="http://schemas.openxmlformats.org/officeDocument/2006/relationships/image" Target="../media/image4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 /><Relationship Id="rId2" Type="http://schemas.openxmlformats.org/officeDocument/2006/relationships/audio" Target="../media/media2.m4a" /><Relationship Id="rId1" Type="http://schemas.microsoft.com/office/2007/relationships/media" Target="../media/media2.m4a" /><Relationship Id="rId5" Type="http://schemas.openxmlformats.org/officeDocument/2006/relationships/image" Target="../media/image4.png" /><Relationship Id="rId4" Type="http://schemas.openxmlformats.org/officeDocument/2006/relationships/image" Target="../media/image5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 /><Relationship Id="rId2" Type="http://schemas.openxmlformats.org/officeDocument/2006/relationships/audio" Target="../media/media3.m4a" /><Relationship Id="rId1" Type="http://schemas.microsoft.com/office/2007/relationships/media" Target="../media/media3.m4a" /><Relationship Id="rId6" Type="http://schemas.openxmlformats.org/officeDocument/2006/relationships/image" Target="../media/image4.png" /><Relationship Id="rId5" Type="http://schemas.openxmlformats.org/officeDocument/2006/relationships/image" Target="../media/image7.jpeg" /><Relationship Id="rId4" Type="http://schemas.openxmlformats.org/officeDocument/2006/relationships/image" Target="../media/image6.jpe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 /><Relationship Id="rId7" Type="http://schemas.openxmlformats.org/officeDocument/2006/relationships/image" Target="../media/image4.png" /><Relationship Id="rId2" Type="http://schemas.openxmlformats.org/officeDocument/2006/relationships/audio" Target="../media/media4.m4a" /><Relationship Id="rId1" Type="http://schemas.microsoft.com/office/2007/relationships/media" Target="../media/media4.m4a" /><Relationship Id="rId6" Type="http://schemas.openxmlformats.org/officeDocument/2006/relationships/image" Target="../media/image10.jpeg" /><Relationship Id="rId5" Type="http://schemas.openxmlformats.org/officeDocument/2006/relationships/image" Target="../media/image9.jpeg" /><Relationship Id="rId4" Type="http://schemas.openxmlformats.org/officeDocument/2006/relationships/image" Target="../media/image8.jpe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 /><Relationship Id="rId2" Type="http://schemas.openxmlformats.org/officeDocument/2006/relationships/audio" Target="../media/media5.m4a" /><Relationship Id="rId1" Type="http://schemas.microsoft.com/office/2007/relationships/media" Target="../media/media5.m4a" /><Relationship Id="rId4" Type="http://schemas.openxmlformats.org/officeDocument/2006/relationships/image" Target="../media/image4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 /><Relationship Id="rId2" Type="http://schemas.openxmlformats.org/officeDocument/2006/relationships/audio" Target="../media/media6.m4a" /><Relationship Id="rId1" Type="http://schemas.microsoft.com/office/2007/relationships/media" Target="../media/media6.m4a" /><Relationship Id="rId4" Type="http://schemas.openxmlformats.org/officeDocument/2006/relationships/image" Target="../media/image4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 /><Relationship Id="rId2" Type="http://schemas.openxmlformats.org/officeDocument/2006/relationships/audio" Target="../media/media7.m4a" /><Relationship Id="rId1" Type="http://schemas.microsoft.com/office/2007/relationships/media" Target="../media/media7.m4a" /><Relationship Id="rId4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86487-04B1-0C93-8FEF-E81B401C5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3308" y="2218268"/>
            <a:ext cx="7197726" cy="2421464"/>
          </a:xfrm>
        </p:spPr>
        <p:txBody>
          <a:bodyPr>
            <a:normAutofit fontScale="90000"/>
          </a:bodyPr>
          <a:lstStyle/>
          <a:p>
            <a:r>
              <a:rPr lang="es-US"/>
              <a:t>Componentes electrónicos y reparaciones electrónicos </a:t>
            </a:r>
          </a:p>
        </p:txBody>
      </p:sp>
      <p:pic>
        <p:nvPicPr>
          <p:cNvPr id="3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F9B101F0-CCA0-3CCA-F550-19D0935E74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826418" y="4353982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76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A7765-CBA8-C0B5-8BC9-F9B62966C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Que son componentes electrónicos?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229E035-D2F9-E831-7670-4EB0AEB968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648200" y="1465362"/>
            <a:ext cx="5344783" cy="3006440"/>
          </a:xfr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3D1952-E0A5-13E4-4ED7-2C9229A8A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US" dirty="0"/>
              <a:t>Son componentes activos que convierten reacciones químicas en electricidad, siendo recargables (baterías) o desechables (pilas) una vez liberada su energía, con la que alimentan la mayor parte de los circuitos modernos.</a:t>
            </a:r>
          </a:p>
        </p:txBody>
      </p:sp>
      <p:pic>
        <p:nvPicPr>
          <p:cNvPr id="3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A1A304A0-5D0F-C0CA-560A-F17A7FBFDC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898689" y="5892629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9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045D0-58AF-EA3A-6F74-708A27B95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Que tipo de asistencia tiene los componentes electrónicos?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BB723E56-E44F-5F4E-6B41-C7FFCC6B01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514400" y="713931"/>
            <a:ext cx="2466975" cy="1847850"/>
          </a:xfr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F67EBA-1761-66D4-4A93-19FB5F4C9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5800" y="3970811"/>
            <a:ext cx="3680885" cy="1303921"/>
          </a:xfrm>
        </p:spPr>
        <p:txBody>
          <a:bodyPr>
            <a:normAutofit fontScale="92500" lnSpcReduction="20000"/>
          </a:bodyPr>
          <a:lstStyle/>
          <a:p>
            <a:r>
              <a:rPr lang="es-US"/>
              <a:t>pasivos cuando no proporcionan una ganancia dentro del circuito. Sinó que almacenan o consumen energía eléctrica, mientras que es activo cuando sí que generan potencia. Entre esos componentes electrónicos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E7B3BEB-014D-F646-9164-A2D1BA5910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0463" y="2832071"/>
            <a:ext cx="2552700" cy="1790700"/>
          </a:xfrm>
          <a:prstGeom prst="rect">
            <a:avLst/>
          </a:prstGeom>
        </p:spPr>
      </p:pic>
      <p:pic>
        <p:nvPicPr>
          <p:cNvPr id="3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B322C255-8FC2-E472-03A3-42981CE684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167939" y="5417219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7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E0C016-C900-D2F1-2D2B-A17285DB1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Que queremos lograr?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4FEE77D-94AF-F4BD-B74C-C48B489007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217806" y="3288770"/>
            <a:ext cx="2143125" cy="2143125"/>
          </a:xfr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4830D0-64E0-CCC9-B0C0-D46064D6F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US" dirty="0"/>
              <a:t>Queremos lograr que todas las personas tengan un apoyo con sus electrodomésticos malos y también dar un gran apoyo en las instituciones, dando componentes.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0DD9389-6B3B-4B9D-57BA-FFC0BFC6DF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953500" y="1523999"/>
            <a:ext cx="2057400" cy="13716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94B2212-4FBB-765F-5BEB-BFFB9621C0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7881" y="1523999"/>
            <a:ext cx="1939925" cy="1454944"/>
          </a:xfrm>
          <a:prstGeom prst="rect">
            <a:avLst/>
          </a:prstGeom>
        </p:spPr>
      </p:pic>
      <p:pic>
        <p:nvPicPr>
          <p:cNvPr id="3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F5E190E0-4537-2E36-E39A-92E75F31F1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231854" y="5515639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6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E71DF2-D25A-6D08-9ECB-B1F8F6870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Beneficios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0CB1A1-3FC8-C268-18CA-191CE8BD7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191" y="359106"/>
            <a:ext cx="6169026" cy="51816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s-US" dirty="0"/>
              <a:t>Buenos productos de venta</a:t>
            </a:r>
          </a:p>
          <a:p>
            <a:pPr marL="342900" indent="-342900">
              <a:buFont typeface="+mj-lt"/>
              <a:buAutoNum type="arabicPeriod"/>
            </a:pPr>
            <a:r>
              <a:rPr lang="es-US" dirty="0"/>
              <a:t>Damos un buen servicio al cliente </a:t>
            </a:r>
          </a:p>
          <a:p>
            <a:pPr marL="342900" indent="-342900">
              <a:buFont typeface="+mj-lt"/>
              <a:buAutoNum type="arabicPeriod"/>
            </a:pPr>
            <a:r>
              <a:rPr lang="es-US" dirty="0"/>
              <a:t>Damos también un buen servicio cuando arreglamos sus electrodomésticos</a:t>
            </a:r>
          </a:p>
          <a:p>
            <a:pPr marL="342900" indent="-342900">
              <a:buFont typeface="+mj-lt"/>
              <a:buAutoNum type="arabicPeriod"/>
            </a:pPr>
            <a:r>
              <a:rPr lang="es-US" dirty="0"/>
              <a:t>Hacemos envíos de los pedidos que pidan asta su casa</a:t>
            </a:r>
          </a:p>
          <a:p>
            <a:pPr marL="342900" indent="-342900">
              <a:buFont typeface="+mj-lt"/>
              <a:buAutoNum type="arabicPeriod"/>
            </a:pPr>
            <a:r>
              <a:rPr lang="es-US" dirty="0"/>
              <a:t>Si un producto o un arreglo de sus electrodomésticos o componentes están malos o fallando te damos una garantía</a:t>
            </a:r>
          </a:p>
        </p:txBody>
      </p:sp>
      <p:pic>
        <p:nvPicPr>
          <p:cNvPr id="4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A60BFEC8-F713-0370-A41B-E695CA515C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343415" y="4439838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07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C9C550-5549-790E-BEE6-7EB5222B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Visión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674033-105D-5DA6-A680-1AE605777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US" sz="2000" dirty="0"/>
              <a:t>La visión que tengo es llevar mi empresa dando buenos resultados a mis clientes y al resto de las personas que mi negocio o empresa es de buena calidad</a:t>
            </a:r>
          </a:p>
        </p:txBody>
      </p:sp>
      <p:pic>
        <p:nvPicPr>
          <p:cNvPr id="4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4ECB80B8-47B7-D966-109E-8B123CE230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650193" y="4478755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03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E32C-1EEC-8CF3-CCF2-1485CB48D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Misión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5802BA-B210-AF70-845E-1DD745F78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US" sz="2400" dirty="0"/>
              <a:t>Mi misión es ganarme a los clientes dando unas promociones y enseñando que los productos son de buena calidad.</a:t>
            </a:r>
          </a:p>
        </p:txBody>
      </p:sp>
      <p:pic>
        <p:nvPicPr>
          <p:cNvPr id="4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F58F0834-804A-3C8C-125B-62E987B621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654674" y="4541744"/>
            <a:ext cx="571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48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Celestial</vt:lpstr>
      <vt:lpstr>Componentes electrónicos y reparaciones electrónicos </vt:lpstr>
      <vt:lpstr>Que son componentes electrónicos?</vt:lpstr>
      <vt:lpstr>Que tipo de asistencia tiene los componentes electrónicos?</vt:lpstr>
      <vt:lpstr>Que queremos lograr?</vt:lpstr>
      <vt:lpstr>Beneficios </vt:lpstr>
      <vt:lpstr>Visión </vt:lpstr>
      <vt:lpstr>Misión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Componentes electrónicos y reparaciones electrónicos </dc:title>
  <dc:creator>Deikol Siles Mendez</dc:creator>
  <cp:lastModifiedBy>WILLIAM ALONSO ALVAREZ OBANDO</cp:lastModifiedBy>
  <cp:revision>7</cp:revision>
  <dcterms:created xsi:type="dcterms:W3CDTF">2024-06-19T15:22:31Z</dcterms:created>
  <dcterms:modified xsi:type="dcterms:W3CDTF">2024-06-19T21:51:14Z</dcterms:modified>
</cp:coreProperties>
</file>