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8A72-9E73-4800-BCC5-EB5C525A8EF5}" type="datetimeFigureOut">
              <a:rPr lang="es-CR" smtClean="0"/>
              <a:t>19/06/2024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4EA4-8650-4606-8F3C-FB2BC56DE0A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8454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8A72-9E73-4800-BCC5-EB5C525A8EF5}" type="datetimeFigureOut">
              <a:rPr lang="es-CR" smtClean="0"/>
              <a:t>19/06/2024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4EA4-8650-4606-8F3C-FB2BC56DE0A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9094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8A72-9E73-4800-BCC5-EB5C525A8EF5}" type="datetimeFigureOut">
              <a:rPr lang="es-CR" smtClean="0"/>
              <a:t>19/06/2024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4EA4-8650-4606-8F3C-FB2BC56DE0AD}" type="slidenum">
              <a:rPr lang="es-CR" smtClean="0"/>
              <a:t>‹Nº›</a:t>
            </a:fld>
            <a:endParaRPr lang="es-C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153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8A72-9E73-4800-BCC5-EB5C525A8EF5}" type="datetimeFigureOut">
              <a:rPr lang="es-CR" smtClean="0"/>
              <a:t>19/06/2024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4EA4-8650-4606-8F3C-FB2BC56DE0A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11425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8A72-9E73-4800-BCC5-EB5C525A8EF5}" type="datetimeFigureOut">
              <a:rPr lang="es-CR" smtClean="0"/>
              <a:t>19/06/2024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4EA4-8650-4606-8F3C-FB2BC56DE0AD}" type="slidenum">
              <a:rPr lang="es-CR" smtClean="0"/>
              <a:t>‹Nº›</a:t>
            </a:fld>
            <a:endParaRPr lang="es-C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1261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8A72-9E73-4800-BCC5-EB5C525A8EF5}" type="datetimeFigureOut">
              <a:rPr lang="es-CR" smtClean="0"/>
              <a:t>19/06/2024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4EA4-8650-4606-8F3C-FB2BC56DE0A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75823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8A72-9E73-4800-BCC5-EB5C525A8EF5}" type="datetimeFigureOut">
              <a:rPr lang="es-CR" smtClean="0"/>
              <a:t>19/06/2024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4EA4-8650-4606-8F3C-FB2BC56DE0A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72608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8A72-9E73-4800-BCC5-EB5C525A8EF5}" type="datetimeFigureOut">
              <a:rPr lang="es-CR" smtClean="0"/>
              <a:t>19/06/2024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4EA4-8650-4606-8F3C-FB2BC56DE0A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5966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8A72-9E73-4800-BCC5-EB5C525A8EF5}" type="datetimeFigureOut">
              <a:rPr lang="es-CR" smtClean="0"/>
              <a:t>19/06/2024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4EA4-8650-4606-8F3C-FB2BC56DE0A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5922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8A72-9E73-4800-BCC5-EB5C525A8EF5}" type="datetimeFigureOut">
              <a:rPr lang="es-CR" smtClean="0"/>
              <a:t>19/06/2024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4EA4-8650-4606-8F3C-FB2BC56DE0A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7088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8A72-9E73-4800-BCC5-EB5C525A8EF5}" type="datetimeFigureOut">
              <a:rPr lang="es-CR" smtClean="0"/>
              <a:t>19/06/2024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4EA4-8650-4606-8F3C-FB2BC56DE0A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2887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8A72-9E73-4800-BCC5-EB5C525A8EF5}" type="datetimeFigureOut">
              <a:rPr lang="es-CR" smtClean="0"/>
              <a:t>19/06/2024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4EA4-8650-4606-8F3C-FB2BC56DE0A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1945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8A72-9E73-4800-BCC5-EB5C525A8EF5}" type="datetimeFigureOut">
              <a:rPr lang="es-CR" smtClean="0"/>
              <a:t>19/06/2024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4EA4-8650-4606-8F3C-FB2BC56DE0A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3081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8A72-9E73-4800-BCC5-EB5C525A8EF5}" type="datetimeFigureOut">
              <a:rPr lang="es-CR" smtClean="0"/>
              <a:t>19/06/2024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4EA4-8650-4606-8F3C-FB2BC56DE0A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0886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8A72-9E73-4800-BCC5-EB5C525A8EF5}" type="datetimeFigureOut">
              <a:rPr lang="es-CR" smtClean="0"/>
              <a:t>19/06/2024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4EA4-8650-4606-8F3C-FB2BC56DE0A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2505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8A72-9E73-4800-BCC5-EB5C525A8EF5}" type="datetimeFigureOut">
              <a:rPr lang="es-CR" smtClean="0"/>
              <a:t>19/06/2024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4EA4-8650-4606-8F3C-FB2BC56DE0A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5111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68A72-9E73-4800-BCC5-EB5C525A8EF5}" type="datetimeFigureOut">
              <a:rPr lang="es-CR" smtClean="0"/>
              <a:t>19/06/2024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FE4EA4-8650-4606-8F3C-FB2BC56DE0A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0760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EA00B5-E742-045C-333D-CA11D35C1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7819" y="0"/>
            <a:ext cx="6465455" cy="2510830"/>
          </a:xfrm>
        </p:spPr>
        <p:txBody>
          <a:bodyPr/>
          <a:lstStyle/>
          <a:p>
            <a:r>
              <a:rPr lang="es-C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Venta de Plantas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514597-81F3-8BEA-376F-C9AB94B89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782" y="105227"/>
            <a:ext cx="2355272" cy="744519"/>
          </a:xfrm>
        </p:spPr>
        <p:txBody>
          <a:bodyPr>
            <a:normAutofit/>
          </a:bodyPr>
          <a:lstStyle/>
          <a:p>
            <a:r>
              <a:rPr lang="es-CR" sz="2400" dirty="0"/>
              <a:t>Mi empresa es:</a:t>
            </a:r>
          </a:p>
        </p:txBody>
      </p:sp>
      <p:pic>
        <p:nvPicPr>
          <p:cNvPr id="5" name="Imagen 4" descr="Un dibujo de una planta&#10;&#10;Descripción generada automáticamente con confianza media">
            <a:extLst>
              <a:ext uri="{FF2B5EF4-FFF2-40B4-BE49-F238E27FC236}">
                <a16:creationId xmlns:a16="http://schemas.microsoft.com/office/drawing/2014/main" id="{9A7D6BC6-3670-F045-DE6C-0DA2189D2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807" y="2742189"/>
            <a:ext cx="5906278" cy="30688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89673" y="4774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72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60">
        <p15:prstTrans prst="curtains"/>
      </p:transition>
    </mc:Choice>
    <mc:Fallback>
      <p:transition spd="slow" advTm="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D780A4-B5F2-4A88-57AA-27213F1DB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1" y="738350"/>
            <a:ext cx="9472128" cy="2079495"/>
          </a:xfrm>
        </p:spPr>
        <p:txBody>
          <a:bodyPr>
            <a:normAutofit/>
          </a:bodyPr>
          <a:lstStyle/>
          <a:p>
            <a:pPr algn="ctr"/>
            <a:r>
              <a:rPr lang="es-CR" sz="2800" b="1" i="1" dirty="0">
                <a:solidFill>
                  <a:schemeClr val="accent6">
                    <a:lumMod val="50000"/>
                  </a:schemeClr>
                </a:solidFill>
              </a:rPr>
              <a:t>Con esta empresa busco que los interiores e exteriores de una casa se vean acogedores y bonitos que también es importante</a:t>
            </a:r>
            <a:r>
              <a:rPr lang="es-CR" sz="2800" dirty="0"/>
              <a:t>.</a:t>
            </a:r>
          </a:p>
        </p:txBody>
      </p:sp>
      <p:pic>
        <p:nvPicPr>
          <p:cNvPr id="4" name="Imagen 3" descr="Cuarto de sala con muebles de madera&#10;&#10;Descripción generada automáticamente">
            <a:extLst>
              <a:ext uri="{FF2B5EF4-FFF2-40B4-BE49-F238E27FC236}">
                <a16:creationId xmlns:a16="http://schemas.microsoft.com/office/drawing/2014/main" id="{46BF73D9-4320-AEC5-41F1-178001BBE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55" y="2453951"/>
            <a:ext cx="4394719" cy="3480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26982" y="13161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48895"/>
      </p:ext>
    </p:extLst>
  </p:cSld>
  <p:clrMapOvr>
    <a:masterClrMapping/>
  </p:clrMapOvr>
  <p:transition spd="slow" advTm="11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E2D07F-DEEB-923B-51F6-1828ED854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377" y="3429000"/>
            <a:ext cx="3209425" cy="311175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7A700B-E405-431B-243B-AB99948C9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551"/>
            <a:ext cx="10515600" cy="809527"/>
          </a:xfrm>
        </p:spPr>
        <p:txBody>
          <a:bodyPr>
            <a:normAutofit fontScale="90000"/>
          </a:bodyPr>
          <a:lstStyle/>
          <a:p>
            <a:r>
              <a:rPr lang="es-CR" sz="3600" b="1" i="1" dirty="0">
                <a:solidFill>
                  <a:schemeClr val="accent6">
                    <a:lumMod val="50000"/>
                  </a:schemeClr>
                </a:solidFill>
              </a:rPr>
              <a:t>La Visión y Misión de mi empresa serian las siguientes: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C83EA4-CBEF-32C5-CB99-D57E16D0C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6577" y="1445047"/>
            <a:ext cx="10515600" cy="1802006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R" sz="2800" dirty="0">
                <a:solidFill>
                  <a:schemeClr val="accent6">
                    <a:lumMod val="75000"/>
                  </a:schemeClr>
                </a:solidFill>
              </a:rPr>
              <a:t>La Visión: Que el hogar se vea bonito y tenga mas </a:t>
            </a:r>
            <a:r>
              <a:rPr lang="es-CR" sz="2800" dirty="0" err="1">
                <a:solidFill>
                  <a:schemeClr val="accent6">
                    <a:lumMod val="75000"/>
                  </a:schemeClr>
                </a:solidFill>
              </a:rPr>
              <a:t>color,también</a:t>
            </a:r>
            <a:r>
              <a:rPr lang="es-CR" sz="2800" dirty="0">
                <a:solidFill>
                  <a:schemeClr val="accent6">
                    <a:lumMod val="75000"/>
                  </a:schemeClr>
                </a:solidFill>
              </a:rPr>
              <a:t> que los espacios de la casa se vean mas acogedores.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R" sz="2800" dirty="0">
                <a:solidFill>
                  <a:schemeClr val="accent6">
                    <a:lumMod val="75000"/>
                  </a:schemeClr>
                </a:solidFill>
              </a:rPr>
              <a:t>La Misión: Vender las mejores plantas a los clientes con las tres B:Bueno,Bonito y Barato.</a:t>
            </a: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73163" y="14085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6361"/>
      </p:ext>
    </p:extLst>
  </p:cSld>
  <p:clrMapOvr>
    <a:masterClrMapping/>
  </p:clrMapOvr>
  <p:transition spd="slow" advTm="2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CD6577-75F1-2066-871D-488F8E9B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324947"/>
            <a:ext cx="3932237" cy="3816220"/>
          </a:xfrm>
        </p:spPr>
        <p:txBody>
          <a:bodyPr>
            <a:normAutofit/>
          </a:bodyPr>
          <a:lstStyle/>
          <a:p>
            <a:r>
              <a:rPr lang="es-CR" b="1" i="1" dirty="0">
                <a:solidFill>
                  <a:schemeClr val="accent6">
                    <a:lumMod val="50000"/>
                  </a:schemeClr>
                </a:solidFill>
              </a:rPr>
              <a:t>Esta empresa también quiere ayudar a que las personas adultas mayores interactúen con el medio ambiente y con personas de su misma edad y de otras edades..</a:t>
            </a:r>
          </a:p>
        </p:txBody>
      </p:sp>
      <p:pic>
        <p:nvPicPr>
          <p:cNvPr id="6" name="Marcador de posición de imagen 5" descr="Un hombre y una mujer al lado de un jardín&#10;&#10;Descripción generada automáticamente">
            <a:extLst>
              <a:ext uri="{FF2B5EF4-FFF2-40B4-BE49-F238E27FC236}">
                <a16:creationId xmlns:a16="http://schemas.microsoft.com/office/drawing/2014/main" id="{1E407403-ECEF-8469-6AED-F2D5B15534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3" b="16393"/>
          <a:stretch>
            <a:fillRect/>
          </a:stretch>
        </p:blipFill>
        <p:spPr>
          <a:xfrm>
            <a:off x="4988651" y="2556588"/>
            <a:ext cx="5311718" cy="24166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C4EC99-71EE-19BF-7110-73F23E444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-354564" y="6475477"/>
            <a:ext cx="65315" cy="130596"/>
          </a:xfrm>
        </p:spPr>
        <p:txBody>
          <a:bodyPr>
            <a:normAutofit fontScale="25000" lnSpcReduction="20000"/>
          </a:bodyPr>
          <a:lstStyle/>
          <a:p>
            <a:endParaRPr lang="es-CR" dirty="0"/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36218" y="18703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97357"/>
      </p:ext>
    </p:extLst>
  </p:cSld>
  <p:clrMapOvr>
    <a:masterClrMapping/>
  </p:clrMapOvr>
  <p:transition spd="slow" advTm="11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D114F-2939-B749-DA0F-3F644CE12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4795936"/>
          </a:xfrm>
        </p:spPr>
        <p:txBody>
          <a:bodyPr>
            <a:normAutofit/>
          </a:bodyPr>
          <a:lstStyle/>
          <a:p>
            <a:r>
              <a:rPr lang="es-CR" b="1" i="1" dirty="0">
                <a:solidFill>
                  <a:schemeClr val="accent6">
                    <a:lumMod val="50000"/>
                  </a:schemeClr>
                </a:solidFill>
              </a:rPr>
              <a:t>Voy a vender mis plantas por medio de redes sociales, una seria: Facebook.</a:t>
            </a:r>
            <a:br>
              <a:rPr lang="es-CR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CR" b="1" i="1" dirty="0">
                <a:solidFill>
                  <a:schemeClr val="accent6">
                    <a:lumMod val="50000"/>
                  </a:schemeClr>
                </a:solidFill>
              </a:rPr>
              <a:t>También por medio de ferias y claro mi establecimiento.</a:t>
            </a:r>
            <a:br>
              <a:rPr lang="es-CR" b="1" i="1" dirty="0">
                <a:solidFill>
                  <a:schemeClr val="accent6">
                    <a:lumMod val="50000"/>
                  </a:schemeClr>
                </a:solidFill>
              </a:rPr>
            </a:br>
            <a:endParaRPr lang="es-CR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EBDA4194-B079-A033-9C39-7C2024EF88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6" b="27636"/>
          <a:stretch>
            <a:fillRect/>
          </a:stretch>
        </p:blipFill>
        <p:spPr>
          <a:xfrm>
            <a:off x="5206482" y="1803918"/>
            <a:ext cx="4860622" cy="3845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7988C-F937-21E4-98FB-A78B10B2E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737119" y="6438122"/>
            <a:ext cx="177281" cy="307910"/>
          </a:xfrm>
        </p:spPr>
        <p:txBody>
          <a:bodyPr>
            <a:normAutofit/>
          </a:bodyPr>
          <a:lstStyle/>
          <a:p>
            <a:endParaRPr lang="es-CR" dirty="0"/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28582" y="25399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20264"/>
      </p:ext>
    </p:extLst>
  </p:cSld>
  <p:clrMapOvr>
    <a:masterClrMapping/>
  </p:clrMapOvr>
  <p:transition spd="slow" advTm="12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B49788-C896-080E-2BFB-090F458B1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67" y="2300013"/>
            <a:ext cx="3932237" cy="3354355"/>
          </a:xfrm>
        </p:spPr>
        <p:txBody>
          <a:bodyPr>
            <a:normAutofit fontScale="90000"/>
          </a:bodyPr>
          <a:lstStyle/>
          <a:p>
            <a:r>
              <a:rPr lang="es-CR" dirty="0"/>
              <a:t/>
            </a:r>
            <a:br>
              <a:rPr lang="es-CR" dirty="0"/>
            </a:br>
            <a:r>
              <a:rPr lang="es-CR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Rastrillos</a:t>
            </a:r>
            <a:br>
              <a:rPr lang="es-CR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s-CR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Palas</a:t>
            </a:r>
            <a:br>
              <a:rPr lang="es-CR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s-CR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Mangueras</a:t>
            </a:r>
            <a:br>
              <a:rPr lang="es-CR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s-CR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Sierras De </a:t>
            </a:r>
            <a:r>
              <a:rPr lang="es-CR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Jardineria</a:t>
            </a:r>
            <a:r>
              <a:rPr lang="es-CR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s-CR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s-CR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Tijeras De Mano</a:t>
            </a:r>
            <a:br>
              <a:rPr lang="es-CR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s-CR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Guantes</a:t>
            </a:r>
            <a:br>
              <a:rPr lang="es-CR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s-CR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Botas</a:t>
            </a:r>
            <a:br>
              <a:rPr lang="es-CR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s-CR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Carretillas</a:t>
            </a:r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9CDEEF59-07FB-F5C6-227B-06A3E9AB0F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3" b="16393"/>
          <a:stretch>
            <a:fillRect/>
          </a:stretch>
        </p:blipFill>
        <p:spPr>
          <a:xfrm>
            <a:off x="3744479" y="2300013"/>
            <a:ext cx="6117978" cy="2736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F19E0C-DBAB-47B2-48B2-36112571A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4196" y="793102"/>
            <a:ext cx="7206376" cy="1735493"/>
          </a:xfrm>
        </p:spPr>
        <p:txBody>
          <a:bodyPr>
            <a:noAutofit/>
          </a:bodyPr>
          <a:lstStyle/>
          <a:p>
            <a:r>
              <a:rPr lang="es-MX" sz="2800" b="1" i="1" dirty="0">
                <a:solidFill>
                  <a:schemeClr val="accent6">
                    <a:lumMod val="50000"/>
                  </a:schemeClr>
                </a:solidFill>
              </a:rPr>
              <a:t>Necesitaríamos comprar diferentes herramientas como:</a:t>
            </a:r>
            <a:br>
              <a:rPr lang="es-MX" sz="2800" b="1" i="1" dirty="0">
                <a:solidFill>
                  <a:schemeClr val="accent6">
                    <a:lumMod val="50000"/>
                  </a:schemeClr>
                </a:solidFill>
              </a:rPr>
            </a:br>
            <a:endParaRPr lang="es-CR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47055" y="11314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77842"/>
      </p:ext>
    </p:extLst>
  </p:cSld>
  <p:clrMapOvr>
    <a:masterClrMapping/>
  </p:clrMapOvr>
  <p:transition spd="slow" advTm="15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5E8726A0-A839-6042-9835-A7D276AA1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55" y="2621901"/>
            <a:ext cx="8160809" cy="27712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E18B4FC-7686-F062-1BF2-9175BE49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pPr algn="ctr"/>
            <a:r>
              <a:rPr lang="es-CR" sz="5400" i="1" dirty="0">
                <a:solidFill>
                  <a:schemeClr val="accent6">
                    <a:lumMod val="50000"/>
                  </a:schemeClr>
                </a:solidFill>
              </a:rPr>
              <a:t>Muchas</a:t>
            </a:r>
            <a:r>
              <a:rPr lang="es-CR" sz="5200" i="1" dirty="0">
                <a:solidFill>
                  <a:schemeClr val="accent6">
                    <a:lumMod val="50000"/>
                  </a:schemeClr>
                </a:solidFill>
              </a:rPr>
              <a:t> gracias por su atención </a:t>
            </a: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6502" y="18480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75934"/>
      </p:ext>
    </p:extLst>
  </p:cSld>
  <p:clrMapOvr>
    <a:masterClrMapping/>
  </p:clrMapOvr>
  <p:transition spd="slow" advTm="3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</TotalTime>
  <Words>136</Words>
  <Application>Microsoft Office PowerPoint</Application>
  <PresentationFormat>Panorámica</PresentationFormat>
  <Paragraphs>11</Paragraphs>
  <Slides>7</Slides>
  <Notes>0</Notes>
  <HiddenSlides>0</HiddenSlides>
  <MMClips>7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Trebuchet MS</vt:lpstr>
      <vt:lpstr>Wingdings</vt:lpstr>
      <vt:lpstr>Wingdings 3</vt:lpstr>
      <vt:lpstr>Faceta</vt:lpstr>
      <vt:lpstr>Venta de Plantas</vt:lpstr>
      <vt:lpstr>Con esta empresa busco que los interiores e exteriores de una casa se vean acogedores y bonitos que también es importante.</vt:lpstr>
      <vt:lpstr>La Visión y Misión de mi empresa serian las siguientes:</vt:lpstr>
      <vt:lpstr>Esta empresa también quiere ayudar a que las personas adultas mayores interactúen con el medio ambiente y con personas de su misma edad y de otras edades..</vt:lpstr>
      <vt:lpstr>Voy a vender mis plantas por medio de redes sociales, una seria: Facebook. También por medio de ferias y claro mi establecimiento. </vt:lpstr>
      <vt:lpstr> Rastrillos Palas Mangueras Sierras De Jardineria Tijeras De Mano Guantes Botas Carretillas</vt:lpstr>
      <vt:lpstr>Muchas gracias por su atención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Venta de Plantas</dc:title>
  <dc:creator>Brandon Alonso Varela Garro</dc:creator>
  <cp:lastModifiedBy>Visitas ASEDP</cp:lastModifiedBy>
  <cp:revision>6</cp:revision>
  <dcterms:created xsi:type="dcterms:W3CDTF">2024-06-20T01:48:28Z</dcterms:created>
  <dcterms:modified xsi:type="dcterms:W3CDTF">2024-06-20T04:53:24Z</dcterms:modified>
</cp:coreProperties>
</file>