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925E3E-DE0F-CC68-7221-1804D565E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9098" y="-258838"/>
            <a:ext cx="8825658" cy="2677648"/>
          </a:xfrm>
        </p:spPr>
        <p:txBody>
          <a:bodyPr/>
          <a:lstStyle/>
          <a:p>
            <a:r>
              <a:rPr lang="es-US"/>
              <a:t>Mi empresa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4506CD-6105-8646-4C8A-64E228391A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/>
              <a:t>Guantes falconi porteros profesionales </a:t>
            </a:r>
          </a:p>
        </p:txBody>
      </p:sp>
    </p:spTree>
    <p:extLst>
      <p:ext uri="{BB962C8B-B14F-4D97-AF65-F5344CB8AC3E}">
        <p14:creationId xmlns:p14="http://schemas.microsoft.com/office/powerpoint/2010/main" val="3201420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592E2E-55F6-2B41-DD2B-489AF943E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Que trata mi empresa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FC04D0-94BA-65F6-4CA8-B9CDBBE03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/>
              <a:t>La empresa de guantes es para que los jóvenes porteros tengan una buena experiencia con los guantes con un agarre perfecto para poder dar seguridad en la portería los guantes van a ver de varias tallas y estilos  y de regalía un llavero de los guantes </a:t>
            </a:r>
          </a:p>
        </p:txBody>
      </p:sp>
    </p:spTree>
    <p:extLst>
      <p:ext uri="{BB962C8B-B14F-4D97-AF65-F5344CB8AC3E}">
        <p14:creationId xmlns:p14="http://schemas.microsoft.com/office/powerpoint/2010/main" val="1641220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2C167E-A0AA-97F2-B0EF-00E30F5CD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Aprendí del trabajo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C5AE9D-14B5-3BA5-7E05-C0F0AD634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/>
              <a:t>Ha economizar el dinero ahorrarlo que como tienen que hacer los negocios administrar los dineros que tipo de trabajo tienen los gerentes </a:t>
            </a:r>
          </a:p>
        </p:txBody>
      </p:sp>
    </p:spTree>
    <p:extLst>
      <p:ext uri="{BB962C8B-B14F-4D97-AF65-F5344CB8AC3E}">
        <p14:creationId xmlns:p14="http://schemas.microsoft.com/office/powerpoint/2010/main" val="1739802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TF10001029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9" id="{ED3996BA-162B-43C7-B0E2-A5CA4E649741}" vid="{187088E4-27D7-4455-856F-4A44258D82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TF10001029</vt:lpstr>
      <vt:lpstr>Mi empresa </vt:lpstr>
      <vt:lpstr>Que trata mi empresa </vt:lpstr>
      <vt:lpstr>Aprendí del trabajo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empresa </dc:title>
  <dc:creator>byrondavidzunigaortiz@gmail.com</dc:creator>
  <cp:lastModifiedBy>byrondavidzunigaortiz@gmail.com</cp:lastModifiedBy>
  <cp:revision>3</cp:revision>
  <dcterms:created xsi:type="dcterms:W3CDTF">2024-06-24T01:29:32Z</dcterms:created>
  <dcterms:modified xsi:type="dcterms:W3CDTF">2024-06-24T14:54:14Z</dcterms:modified>
</cp:coreProperties>
</file>