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9" r:id="rId4"/>
  </p:sldMasterIdLst>
  <p:notesMasterIdLst>
    <p:notesMasterId r:id="rId13"/>
  </p:notesMasterIdLst>
  <p:handoutMasterIdLst>
    <p:handoutMasterId r:id="rId14"/>
  </p:handoutMasterIdLst>
  <p:sldIdLst>
    <p:sldId id="314" r:id="rId5"/>
    <p:sldId id="315" r:id="rId6"/>
    <p:sldId id="316" r:id="rId7"/>
    <p:sldId id="317" r:id="rId8"/>
    <p:sldId id="318" r:id="rId9"/>
    <p:sldId id="319" r:id="rId10"/>
    <p:sldId id="320" r:id="rId11"/>
    <p:sldId id="30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155EB6-79F7-4BE3-BCB9-6FC3829E1B33}" v="703" dt="2024-06-25T21:50:49.2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5" autoAdjust="0"/>
    <p:restoredTop sz="95388" autoAdjust="0"/>
  </p:normalViewPr>
  <p:slideViewPr>
    <p:cSldViewPr snapToGrid="0">
      <p:cViewPr>
        <p:scale>
          <a:sx n="100" d="100"/>
          <a:sy n="100" d="100"/>
        </p:scale>
        <p:origin x="173" y="-542"/>
      </p:cViewPr>
      <p:guideLst>
        <p:guide orient="horz" pos="3360"/>
        <p:guide pos="3840"/>
      </p:guideLst>
    </p:cSldViewPr>
  </p:slideViewPr>
  <p:outlineViewPr>
    <p:cViewPr>
      <p:scale>
        <a:sx n="33" d="100"/>
        <a:sy n="33" d="100"/>
      </p:scale>
      <p:origin x="0" y="-126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hony Fernandez" userId="d3015a771a2fe1eb" providerId="Windows Live" clId="Web-{58155EB6-79F7-4BE3-BCB9-6FC3829E1B33}"/>
    <pc:docChg chg="delSld modSld addMainMaster delMainMaster">
      <pc:chgData name="Anthony Fernandez" userId="d3015a771a2fe1eb" providerId="Windows Live" clId="Web-{58155EB6-79F7-4BE3-BCB9-6FC3829E1B33}" dt="2024-06-25T21:50:47.776" v="553" actId="20577"/>
      <pc:docMkLst>
        <pc:docMk/>
      </pc:docMkLst>
      <pc:sldChg chg="addSp delSp modSp mod modClrScheme chgLayout">
        <pc:chgData name="Anthony Fernandez" userId="d3015a771a2fe1eb" providerId="Windows Live" clId="Web-{58155EB6-79F7-4BE3-BCB9-6FC3829E1B33}" dt="2024-06-25T21:50:47.776" v="553" actId="20577"/>
        <pc:sldMkLst>
          <pc:docMk/>
          <pc:sldMk cId="769932640" sldId="309"/>
        </pc:sldMkLst>
        <pc:spChg chg="add del mod">
          <ac:chgData name="Anthony Fernandez" userId="d3015a771a2fe1eb" providerId="Windows Live" clId="Web-{58155EB6-79F7-4BE3-BCB9-6FC3829E1B33}" dt="2024-06-25T21:49:29.773" v="489"/>
          <ac:spMkLst>
            <pc:docMk/>
            <pc:sldMk cId="769932640" sldId="309"/>
            <ac:spMk id="4" creationId="{BF324D9A-B75D-451E-F353-31D022DE328B}"/>
          </ac:spMkLst>
        </pc:spChg>
        <pc:spChg chg="add del mod">
          <ac:chgData name="Anthony Fernandez" userId="d3015a771a2fe1eb" providerId="Windows Live" clId="Web-{58155EB6-79F7-4BE3-BCB9-6FC3829E1B33}" dt="2024-06-25T21:49:29.773" v="488"/>
          <ac:spMkLst>
            <pc:docMk/>
            <pc:sldMk cId="769932640" sldId="309"/>
            <ac:spMk id="6" creationId="{1F098189-DBBC-96E8-F37B-3F7D8572CB87}"/>
          </ac:spMkLst>
        </pc:spChg>
        <pc:spChg chg="del mod ord">
          <ac:chgData name="Anthony Fernandez" userId="d3015a771a2fe1eb" providerId="Windows Live" clId="Web-{58155EB6-79F7-4BE3-BCB9-6FC3829E1B33}" dt="2024-06-25T21:49:28.023" v="487"/>
          <ac:spMkLst>
            <pc:docMk/>
            <pc:sldMk cId="769932640" sldId="309"/>
            <ac:spMk id="7" creationId="{E82E216E-9EE0-9D3F-D692-083F575A3D04}"/>
          </ac:spMkLst>
        </pc:spChg>
        <pc:spChg chg="add mod">
          <ac:chgData name="Anthony Fernandez" userId="d3015a771a2fe1eb" providerId="Windows Live" clId="Web-{58155EB6-79F7-4BE3-BCB9-6FC3829E1B33}" dt="2024-06-25T21:50:47.776" v="553" actId="20577"/>
          <ac:spMkLst>
            <pc:docMk/>
            <pc:sldMk cId="769932640" sldId="309"/>
            <ac:spMk id="8" creationId="{1B73916F-77C6-9E30-A332-EF8A7E3C4646}"/>
          </ac:spMkLst>
        </pc:spChg>
        <pc:spChg chg="del mod ord">
          <ac:chgData name="Anthony Fernandez" userId="d3015a771a2fe1eb" providerId="Windows Live" clId="Web-{58155EB6-79F7-4BE3-BCB9-6FC3829E1B33}" dt="2024-06-25T21:49:27.992" v="486"/>
          <ac:spMkLst>
            <pc:docMk/>
            <pc:sldMk cId="769932640" sldId="309"/>
            <ac:spMk id="10" creationId="{1F398FDD-E639-CF6A-B875-443655F2B31B}"/>
          </ac:spMkLst>
        </pc:spChg>
      </pc:sldChg>
      <pc:sldChg chg="modSp mod modClrScheme chgLayout">
        <pc:chgData name="Anthony Fernandez" userId="d3015a771a2fe1eb" providerId="Windows Live" clId="Web-{58155EB6-79F7-4BE3-BCB9-6FC3829E1B33}" dt="2024-06-25T20:54:34.851" v="17" actId="1076"/>
        <pc:sldMkLst>
          <pc:docMk/>
          <pc:sldMk cId="2945390068" sldId="314"/>
        </pc:sldMkLst>
        <pc:spChg chg="mod ord">
          <ac:chgData name="Anthony Fernandez" userId="d3015a771a2fe1eb" providerId="Windows Live" clId="Web-{58155EB6-79F7-4BE3-BCB9-6FC3829E1B33}" dt="2024-06-25T20:54:34.851" v="17" actId="1076"/>
          <ac:spMkLst>
            <pc:docMk/>
            <pc:sldMk cId="2945390068" sldId="314"/>
            <ac:spMk id="2" creationId="{35440D96-BFFB-05BD-30ED-0352500CD058}"/>
          </ac:spMkLst>
        </pc:spChg>
      </pc:sldChg>
      <pc:sldChg chg="addSp delSp modSp mod modClrScheme chgLayout">
        <pc:chgData name="Anthony Fernandez" userId="d3015a771a2fe1eb" providerId="Windows Live" clId="Web-{58155EB6-79F7-4BE3-BCB9-6FC3829E1B33}" dt="2024-06-25T21:08:26.492" v="105" actId="1076"/>
        <pc:sldMkLst>
          <pc:docMk/>
          <pc:sldMk cId="542059410" sldId="315"/>
        </pc:sldMkLst>
        <pc:spChg chg="del mod ord">
          <ac:chgData name="Anthony Fernandez" userId="d3015a771a2fe1eb" providerId="Windows Live" clId="Web-{58155EB6-79F7-4BE3-BCB9-6FC3829E1B33}" dt="2024-06-25T20:55:28.025" v="21"/>
          <ac:spMkLst>
            <pc:docMk/>
            <pc:sldMk cId="542059410" sldId="315"/>
            <ac:spMk id="2" creationId="{00255621-1D81-03E6-507B-CB20E070356A}"/>
          </ac:spMkLst>
        </pc:spChg>
        <pc:spChg chg="del mod ord">
          <ac:chgData name="Anthony Fernandez" userId="d3015a771a2fe1eb" providerId="Windows Live" clId="Web-{58155EB6-79F7-4BE3-BCB9-6FC3829E1B33}" dt="2024-06-25T20:55:17.431" v="20"/>
          <ac:spMkLst>
            <pc:docMk/>
            <pc:sldMk cId="542059410" sldId="315"/>
            <ac:spMk id="3" creationId="{3474D05E-8A36-8D9F-519E-DB514A69D886}"/>
          </ac:spMkLst>
        </pc:spChg>
        <pc:spChg chg="del mod ord">
          <ac:chgData name="Anthony Fernandez" userId="d3015a771a2fe1eb" providerId="Windows Live" clId="Web-{58155EB6-79F7-4BE3-BCB9-6FC3829E1B33}" dt="2024-06-25T20:55:17.431" v="19"/>
          <ac:spMkLst>
            <pc:docMk/>
            <pc:sldMk cId="542059410" sldId="315"/>
            <ac:spMk id="4" creationId="{B20C1E08-E337-110E-DB8E-41BA4A3341A1}"/>
          </ac:spMkLst>
        </pc:spChg>
        <pc:spChg chg="add del mod">
          <ac:chgData name="Anthony Fernandez" userId="d3015a771a2fe1eb" providerId="Windows Live" clId="Web-{58155EB6-79F7-4BE3-BCB9-6FC3829E1B33}" dt="2024-06-25T20:55:30.994" v="22"/>
          <ac:spMkLst>
            <pc:docMk/>
            <pc:sldMk cId="542059410" sldId="315"/>
            <ac:spMk id="6" creationId="{E72C34F9-DD5E-03EE-2A24-C1245BF64C05}"/>
          </ac:spMkLst>
        </pc:spChg>
        <pc:spChg chg="add mod">
          <ac:chgData name="Anthony Fernandez" userId="d3015a771a2fe1eb" providerId="Windows Live" clId="Web-{58155EB6-79F7-4BE3-BCB9-6FC3829E1B33}" dt="2024-06-25T21:07:44.709" v="100" actId="1076"/>
          <ac:spMkLst>
            <pc:docMk/>
            <pc:sldMk cId="542059410" sldId="315"/>
            <ac:spMk id="7" creationId="{81441B42-6F43-6723-0F31-D3A8D36383DB}"/>
          </ac:spMkLst>
        </pc:spChg>
        <pc:spChg chg="add mod">
          <ac:chgData name="Anthony Fernandez" userId="d3015a771a2fe1eb" providerId="Windows Live" clId="Web-{58155EB6-79F7-4BE3-BCB9-6FC3829E1B33}" dt="2024-06-25T21:07:48.006" v="101" actId="1076"/>
          <ac:spMkLst>
            <pc:docMk/>
            <pc:sldMk cId="542059410" sldId="315"/>
            <ac:spMk id="8" creationId="{1CADF991-D27D-07C2-E4BC-B72E5F82A7BA}"/>
          </ac:spMkLst>
        </pc:spChg>
        <pc:spChg chg="add mod">
          <ac:chgData name="Anthony Fernandez" userId="d3015a771a2fe1eb" providerId="Windows Live" clId="Web-{58155EB6-79F7-4BE3-BCB9-6FC3829E1B33}" dt="2024-06-25T21:07:58.475" v="102" actId="1076"/>
          <ac:spMkLst>
            <pc:docMk/>
            <pc:sldMk cId="542059410" sldId="315"/>
            <ac:spMk id="9" creationId="{6A18D608-2582-2AB7-E5F7-09BFE3A0B7F4}"/>
          </ac:spMkLst>
        </pc:spChg>
        <pc:spChg chg="add mod">
          <ac:chgData name="Anthony Fernandez" userId="d3015a771a2fe1eb" providerId="Windows Live" clId="Web-{58155EB6-79F7-4BE3-BCB9-6FC3829E1B33}" dt="2024-06-25T21:08:18.476" v="104" actId="14100"/>
          <ac:spMkLst>
            <pc:docMk/>
            <pc:sldMk cId="542059410" sldId="315"/>
            <ac:spMk id="10" creationId="{B8145F81-7196-A91D-C03E-434B0198E075}"/>
          </ac:spMkLst>
        </pc:spChg>
        <pc:spChg chg="add mod">
          <ac:chgData name="Anthony Fernandez" userId="d3015a771a2fe1eb" providerId="Windows Live" clId="Web-{58155EB6-79F7-4BE3-BCB9-6FC3829E1B33}" dt="2024-06-25T21:08:26.492" v="105" actId="1076"/>
          <ac:spMkLst>
            <pc:docMk/>
            <pc:sldMk cId="542059410" sldId="315"/>
            <ac:spMk id="11" creationId="{52DC1CB3-77F5-882F-C075-BA071342FD23}"/>
          </ac:spMkLst>
        </pc:spChg>
      </pc:sldChg>
      <pc:sldChg chg="addSp delSp modSp mod modClrScheme chgLayout">
        <pc:chgData name="Anthony Fernandez" userId="d3015a771a2fe1eb" providerId="Windows Live" clId="Web-{58155EB6-79F7-4BE3-BCB9-6FC3829E1B33}" dt="2024-06-25T21:23:40.136" v="222" actId="20577"/>
        <pc:sldMkLst>
          <pc:docMk/>
          <pc:sldMk cId="4293742996" sldId="316"/>
        </pc:sldMkLst>
        <pc:spChg chg="del mod ord">
          <ac:chgData name="Anthony Fernandez" userId="d3015a771a2fe1eb" providerId="Windows Live" clId="Web-{58155EB6-79F7-4BE3-BCB9-6FC3829E1B33}" dt="2024-06-25T21:08:41.461" v="107"/>
          <ac:spMkLst>
            <pc:docMk/>
            <pc:sldMk cId="4293742996" sldId="316"/>
            <ac:spMk id="2" creationId="{6A36FD5F-786B-1974-5F47-94CA02CFA6E5}"/>
          </ac:spMkLst>
        </pc:spChg>
        <pc:spChg chg="add del mod">
          <ac:chgData name="Anthony Fernandez" userId="d3015a771a2fe1eb" providerId="Windows Live" clId="Web-{58155EB6-79F7-4BE3-BCB9-6FC3829E1B33}" dt="2024-06-25T21:08:41.446" v="106"/>
          <ac:spMkLst>
            <pc:docMk/>
            <pc:sldMk cId="4293742996" sldId="316"/>
            <ac:spMk id="4" creationId="{AE27635E-CA39-5B14-5EDA-80D6857984CE}"/>
          </ac:spMkLst>
        </pc:spChg>
        <pc:spChg chg="add del mod">
          <ac:chgData name="Anthony Fernandez" userId="d3015a771a2fe1eb" providerId="Windows Live" clId="Web-{58155EB6-79F7-4BE3-BCB9-6FC3829E1B33}" dt="2024-06-25T21:08:44.555" v="108"/>
          <ac:spMkLst>
            <pc:docMk/>
            <pc:sldMk cId="4293742996" sldId="316"/>
            <ac:spMk id="6" creationId="{EE4F0489-FA74-71D2-C916-58AB9F1C90B5}"/>
          </ac:spMkLst>
        </pc:spChg>
        <pc:spChg chg="add mod">
          <ac:chgData name="Anthony Fernandez" userId="d3015a771a2fe1eb" providerId="Windows Live" clId="Web-{58155EB6-79F7-4BE3-BCB9-6FC3829E1B33}" dt="2024-06-25T21:10:57.091" v="124" actId="1076"/>
          <ac:spMkLst>
            <pc:docMk/>
            <pc:sldMk cId="4293742996" sldId="316"/>
            <ac:spMk id="7" creationId="{DFE8BF08-B463-F273-FB56-033EE7419F9F}"/>
          </ac:spMkLst>
        </pc:spChg>
        <pc:spChg chg="add mod">
          <ac:chgData name="Anthony Fernandez" userId="d3015a771a2fe1eb" providerId="Windows Live" clId="Web-{58155EB6-79F7-4BE3-BCB9-6FC3829E1B33}" dt="2024-06-25T21:16:28.666" v="167" actId="14100"/>
          <ac:spMkLst>
            <pc:docMk/>
            <pc:sldMk cId="4293742996" sldId="316"/>
            <ac:spMk id="8" creationId="{FC586434-55A4-3922-9601-D255F240455E}"/>
          </ac:spMkLst>
        </pc:spChg>
        <pc:spChg chg="add mod">
          <ac:chgData name="Anthony Fernandez" userId="d3015a771a2fe1eb" providerId="Windows Live" clId="Web-{58155EB6-79F7-4BE3-BCB9-6FC3829E1B33}" dt="2024-06-25T21:23:40.136" v="222" actId="20577"/>
          <ac:spMkLst>
            <pc:docMk/>
            <pc:sldMk cId="4293742996" sldId="316"/>
            <ac:spMk id="9" creationId="{A8DB38AA-62A5-4AAE-C2B0-D3218788ED2C}"/>
          </ac:spMkLst>
        </pc:spChg>
        <pc:spChg chg="add mod">
          <ac:chgData name="Anthony Fernandez" userId="d3015a771a2fe1eb" providerId="Windows Live" clId="Web-{58155EB6-79F7-4BE3-BCB9-6FC3829E1B33}" dt="2024-06-25T21:23:28.589" v="220" actId="20577"/>
          <ac:spMkLst>
            <pc:docMk/>
            <pc:sldMk cId="4293742996" sldId="316"/>
            <ac:spMk id="10" creationId="{7562A282-9931-F60C-252E-15CE04704A11}"/>
          </ac:spMkLst>
        </pc:spChg>
        <pc:picChg chg="del mod ord">
          <ac:chgData name="Anthony Fernandez" userId="d3015a771a2fe1eb" providerId="Windows Live" clId="Web-{58155EB6-79F7-4BE3-BCB9-6FC3829E1B33}" dt="2024-06-25T20:52:18.346" v="1"/>
          <ac:picMkLst>
            <pc:docMk/>
            <pc:sldMk cId="4293742996" sldId="316"/>
            <ac:picMk id="14" creationId="{F28819F3-7D3B-EB42-24FD-3C0BBC5963B5}"/>
          </ac:picMkLst>
        </pc:picChg>
      </pc:sldChg>
      <pc:sldChg chg="addSp delSp modSp mod modClrScheme chgLayout">
        <pc:chgData name="Anthony Fernandez" userId="d3015a771a2fe1eb" providerId="Windows Live" clId="Web-{58155EB6-79F7-4BE3-BCB9-6FC3829E1B33}" dt="2024-06-25T21:31:13.184" v="302" actId="1076"/>
        <pc:sldMkLst>
          <pc:docMk/>
          <pc:sldMk cId="56176599" sldId="317"/>
        </pc:sldMkLst>
        <pc:spChg chg="add del mod">
          <ac:chgData name="Anthony Fernandez" userId="d3015a771a2fe1eb" providerId="Windows Live" clId="Web-{58155EB6-79F7-4BE3-BCB9-6FC3829E1B33}" dt="2024-06-25T21:24:39.904" v="224"/>
          <ac:spMkLst>
            <pc:docMk/>
            <pc:sldMk cId="56176599" sldId="317"/>
            <ac:spMk id="3" creationId="{5B519CFC-989A-D6F0-A793-72CC462F2E73}"/>
          </ac:spMkLst>
        </pc:spChg>
        <pc:spChg chg="add del mod">
          <ac:chgData name="Anthony Fernandez" userId="d3015a771a2fe1eb" providerId="Windows Live" clId="Web-{58155EB6-79F7-4BE3-BCB9-6FC3829E1B33}" dt="2024-06-25T21:24:43.482" v="228"/>
          <ac:spMkLst>
            <pc:docMk/>
            <pc:sldMk cId="56176599" sldId="317"/>
            <ac:spMk id="6" creationId="{5BABEFA8-A8AF-BE92-E0C8-CC65973638F1}"/>
          </ac:spMkLst>
        </pc:spChg>
        <pc:spChg chg="del mod ord">
          <ac:chgData name="Anthony Fernandez" userId="d3015a771a2fe1eb" providerId="Windows Live" clId="Web-{58155EB6-79F7-4BE3-BCB9-6FC3829E1B33}" dt="2024-06-25T21:24:39.951" v="226"/>
          <ac:spMkLst>
            <pc:docMk/>
            <pc:sldMk cId="56176599" sldId="317"/>
            <ac:spMk id="7" creationId="{ADD59383-E6CD-CF57-B9CF-5820B1CECE61}"/>
          </ac:spMkLst>
        </pc:spChg>
        <pc:spChg chg="del mod ord">
          <ac:chgData name="Anthony Fernandez" userId="d3015a771a2fe1eb" providerId="Windows Live" clId="Web-{58155EB6-79F7-4BE3-BCB9-6FC3829E1B33}" dt="2024-06-25T21:24:39.935" v="225"/>
          <ac:spMkLst>
            <pc:docMk/>
            <pc:sldMk cId="56176599" sldId="317"/>
            <ac:spMk id="8" creationId="{8B672BC8-D7EC-066C-9025-5F29713D8495}"/>
          </ac:spMkLst>
        </pc:spChg>
        <pc:spChg chg="add del mod">
          <ac:chgData name="Anthony Fernandez" userId="d3015a771a2fe1eb" providerId="Windows Live" clId="Web-{58155EB6-79F7-4BE3-BCB9-6FC3829E1B33}" dt="2024-06-25T21:24:43.467" v="227"/>
          <ac:spMkLst>
            <pc:docMk/>
            <pc:sldMk cId="56176599" sldId="317"/>
            <ac:spMk id="10" creationId="{10D46CBF-FE6F-24F7-CF6F-BD85E743BF1B}"/>
          </ac:spMkLst>
        </pc:spChg>
        <pc:spChg chg="add mod">
          <ac:chgData name="Anthony Fernandez" userId="d3015a771a2fe1eb" providerId="Windows Live" clId="Web-{58155EB6-79F7-4BE3-BCB9-6FC3829E1B33}" dt="2024-06-25T21:25:38.891" v="238" actId="1076"/>
          <ac:spMkLst>
            <pc:docMk/>
            <pc:sldMk cId="56176599" sldId="317"/>
            <ac:spMk id="11" creationId="{0CFAD20B-AD0C-83FD-B69E-28FB914B57DC}"/>
          </ac:spMkLst>
        </pc:spChg>
        <pc:spChg chg="add del">
          <ac:chgData name="Anthony Fernandez" userId="d3015a771a2fe1eb" providerId="Windows Live" clId="Web-{58155EB6-79F7-4BE3-BCB9-6FC3829E1B33}" dt="2024-06-25T21:26:13.782" v="240"/>
          <ac:spMkLst>
            <pc:docMk/>
            <pc:sldMk cId="56176599" sldId="317"/>
            <ac:spMk id="12" creationId="{A15312BA-F610-41BF-3397-D283BA163C18}"/>
          </ac:spMkLst>
        </pc:spChg>
        <pc:spChg chg="add mod">
          <ac:chgData name="Anthony Fernandez" userId="d3015a771a2fe1eb" providerId="Windows Live" clId="Web-{58155EB6-79F7-4BE3-BCB9-6FC3829E1B33}" dt="2024-06-25T21:29:29.931" v="285" actId="1076"/>
          <ac:spMkLst>
            <pc:docMk/>
            <pc:sldMk cId="56176599" sldId="317"/>
            <ac:spMk id="13" creationId="{A8F8F0B4-956A-5C12-2A5B-FB18A5BC77C9}"/>
          </ac:spMkLst>
        </pc:spChg>
        <pc:spChg chg="add mod">
          <ac:chgData name="Anthony Fernandez" userId="d3015a771a2fe1eb" providerId="Windows Live" clId="Web-{58155EB6-79F7-4BE3-BCB9-6FC3829E1B33}" dt="2024-06-25T21:29:37.275" v="287" actId="14100"/>
          <ac:spMkLst>
            <pc:docMk/>
            <pc:sldMk cId="56176599" sldId="317"/>
            <ac:spMk id="14" creationId="{DC6745EC-84BD-D28A-78D9-92BC4F57BE35}"/>
          </ac:spMkLst>
        </pc:spChg>
        <pc:spChg chg="add mod">
          <ac:chgData name="Anthony Fernandez" userId="d3015a771a2fe1eb" providerId="Windows Live" clId="Web-{58155EB6-79F7-4BE3-BCB9-6FC3829E1B33}" dt="2024-06-25T21:31:13.184" v="302" actId="1076"/>
          <ac:spMkLst>
            <pc:docMk/>
            <pc:sldMk cId="56176599" sldId="317"/>
            <ac:spMk id="15" creationId="{6CF49023-9C9C-E79A-5846-3CA55637BD89}"/>
          </ac:spMkLst>
        </pc:spChg>
        <pc:picChg chg="del mod ord">
          <ac:chgData name="Anthony Fernandez" userId="d3015a771a2fe1eb" providerId="Windows Live" clId="Web-{58155EB6-79F7-4BE3-BCB9-6FC3829E1B33}" dt="2024-06-25T21:24:34.435" v="223"/>
          <ac:picMkLst>
            <pc:docMk/>
            <pc:sldMk cId="56176599" sldId="317"/>
            <ac:picMk id="5" creationId="{95D91661-037A-ECB3-7904-2C3843A98D95}"/>
          </ac:picMkLst>
        </pc:picChg>
      </pc:sldChg>
      <pc:sldChg chg="addSp delSp modSp mod modClrScheme chgLayout">
        <pc:chgData name="Anthony Fernandez" userId="d3015a771a2fe1eb" providerId="Windows Live" clId="Web-{58155EB6-79F7-4BE3-BCB9-6FC3829E1B33}" dt="2024-06-25T21:36:53.760" v="359" actId="1076"/>
        <pc:sldMkLst>
          <pc:docMk/>
          <pc:sldMk cId="412000632" sldId="318"/>
        </pc:sldMkLst>
        <pc:spChg chg="del mod ord">
          <ac:chgData name="Anthony Fernandez" userId="d3015a771a2fe1eb" providerId="Windows Live" clId="Web-{58155EB6-79F7-4BE3-BCB9-6FC3829E1B33}" dt="2024-06-25T21:32:20.265" v="305"/>
          <ac:spMkLst>
            <pc:docMk/>
            <pc:sldMk cId="412000632" sldId="318"/>
            <ac:spMk id="2" creationId="{018E4F0B-A6EB-861C-1C34-CAA9BDE47858}"/>
          </ac:spMkLst>
        </pc:spChg>
        <pc:spChg chg="del mod ord">
          <ac:chgData name="Anthony Fernandez" userId="d3015a771a2fe1eb" providerId="Windows Live" clId="Web-{58155EB6-79F7-4BE3-BCB9-6FC3829E1B33}" dt="2024-06-25T21:32:20.250" v="304"/>
          <ac:spMkLst>
            <pc:docMk/>
            <pc:sldMk cId="412000632" sldId="318"/>
            <ac:spMk id="3" creationId="{59F97739-E0DF-24F3-7886-013A799A52C3}"/>
          </ac:spMkLst>
        </pc:spChg>
        <pc:spChg chg="del mod ord">
          <ac:chgData name="Anthony Fernandez" userId="d3015a771a2fe1eb" providerId="Windows Live" clId="Web-{58155EB6-79F7-4BE3-BCB9-6FC3829E1B33}" dt="2024-06-25T21:32:20.218" v="303"/>
          <ac:spMkLst>
            <pc:docMk/>
            <pc:sldMk cId="412000632" sldId="318"/>
            <ac:spMk id="4" creationId="{6FE0D061-7327-A55C-AF6A-A95C24DD8B72}"/>
          </ac:spMkLst>
        </pc:spChg>
        <pc:spChg chg="add del mod">
          <ac:chgData name="Anthony Fernandez" userId="d3015a771a2fe1eb" providerId="Windows Live" clId="Web-{58155EB6-79F7-4BE3-BCB9-6FC3829E1B33}" dt="2024-06-25T21:32:23.375" v="307"/>
          <ac:spMkLst>
            <pc:docMk/>
            <pc:sldMk cId="412000632" sldId="318"/>
            <ac:spMk id="6" creationId="{80D4929F-D3B7-BC68-4CBA-F80D1575CF30}"/>
          </ac:spMkLst>
        </pc:spChg>
        <pc:spChg chg="add del mod">
          <ac:chgData name="Anthony Fernandez" userId="d3015a771a2fe1eb" providerId="Windows Live" clId="Web-{58155EB6-79F7-4BE3-BCB9-6FC3829E1B33}" dt="2024-06-25T21:32:23.375" v="306"/>
          <ac:spMkLst>
            <pc:docMk/>
            <pc:sldMk cId="412000632" sldId="318"/>
            <ac:spMk id="8" creationId="{8AFE3B6E-2AE2-D570-8A8C-41B3630475C6}"/>
          </ac:spMkLst>
        </pc:spChg>
        <pc:spChg chg="add mod">
          <ac:chgData name="Anthony Fernandez" userId="d3015a771a2fe1eb" providerId="Windows Live" clId="Web-{58155EB6-79F7-4BE3-BCB9-6FC3829E1B33}" dt="2024-06-25T21:32:52.610" v="316" actId="14100"/>
          <ac:spMkLst>
            <pc:docMk/>
            <pc:sldMk cId="412000632" sldId="318"/>
            <ac:spMk id="9" creationId="{23E5BF4C-EDDB-3800-E110-6C6693FAB6B1}"/>
          </ac:spMkLst>
        </pc:spChg>
        <pc:spChg chg="add">
          <ac:chgData name="Anthony Fernandez" userId="d3015a771a2fe1eb" providerId="Windows Live" clId="Web-{58155EB6-79F7-4BE3-BCB9-6FC3829E1B33}" dt="2024-06-25T21:33:25.596" v="317"/>
          <ac:spMkLst>
            <pc:docMk/>
            <pc:sldMk cId="412000632" sldId="318"/>
            <ac:spMk id="10" creationId="{114448D8-CB6C-1FB5-5547-8FAA5AE7E34B}"/>
          </ac:spMkLst>
        </pc:spChg>
        <pc:spChg chg="add mod">
          <ac:chgData name="Anthony Fernandez" userId="d3015a771a2fe1eb" providerId="Windows Live" clId="Web-{58155EB6-79F7-4BE3-BCB9-6FC3829E1B33}" dt="2024-06-25T21:34:30.161" v="330" actId="1076"/>
          <ac:spMkLst>
            <pc:docMk/>
            <pc:sldMk cId="412000632" sldId="318"/>
            <ac:spMk id="11" creationId="{4247022C-D175-5A13-4CAB-A21A18CC9DE1}"/>
          </ac:spMkLst>
        </pc:spChg>
        <pc:spChg chg="add mod">
          <ac:chgData name="Anthony Fernandez" userId="d3015a771a2fe1eb" providerId="Windows Live" clId="Web-{58155EB6-79F7-4BE3-BCB9-6FC3829E1B33}" dt="2024-06-25T21:35:22.788" v="345" actId="1076"/>
          <ac:spMkLst>
            <pc:docMk/>
            <pc:sldMk cId="412000632" sldId="318"/>
            <ac:spMk id="12" creationId="{2EE09BF7-2F79-8681-76C6-5558CCD27D13}"/>
          </ac:spMkLst>
        </pc:spChg>
        <pc:spChg chg="add mod">
          <ac:chgData name="Anthony Fernandez" userId="d3015a771a2fe1eb" providerId="Windows Live" clId="Web-{58155EB6-79F7-4BE3-BCB9-6FC3829E1B33}" dt="2024-06-25T21:36:53.760" v="359" actId="1076"/>
          <ac:spMkLst>
            <pc:docMk/>
            <pc:sldMk cId="412000632" sldId="318"/>
            <ac:spMk id="13" creationId="{57976D4F-512B-D1FE-6045-BE1D786B0BF9}"/>
          </ac:spMkLst>
        </pc:spChg>
      </pc:sldChg>
      <pc:sldChg chg="addSp delSp modSp mod modClrScheme chgLayout">
        <pc:chgData name="Anthony Fernandez" userId="d3015a771a2fe1eb" providerId="Windows Live" clId="Web-{58155EB6-79F7-4BE3-BCB9-6FC3829E1B33}" dt="2024-06-25T21:43:29.259" v="425" actId="1076"/>
        <pc:sldMkLst>
          <pc:docMk/>
          <pc:sldMk cId="1760417424" sldId="319"/>
        </pc:sldMkLst>
        <pc:spChg chg="del mod ord">
          <ac:chgData name="Anthony Fernandez" userId="d3015a771a2fe1eb" providerId="Windows Live" clId="Web-{58155EB6-79F7-4BE3-BCB9-6FC3829E1B33}" dt="2024-06-25T21:37:11.151" v="364"/>
          <ac:spMkLst>
            <pc:docMk/>
            <pc:sldMk cId="1760417424" sldId="319"/>
            <ac:spMk id="2" creationId="{14808221-C29B-07A3-B569-B8B466B1020B}"/>
          </ac:spMkLst>
        </pc:spChg>
        <pc:spChg chg="del mod ord">
          <ac:chgData name="Anthony Fernandez" userId="d3015a771a2fe1eb" providerId="Windows Live" clId="Web-{58155EB6-79F7-4BE3-BCB9-6FC3829E1B33}" dt="2024-06-25T21:37:11.120" v="363"/>
          <ac:spMkLst>
            <pc:docMk/>
            <pc:sldMk cId="1760417424" sldId="319"/>
            <ac:spMk id="3" creationId="{D6BEA7D4-8B96-5A0E-252E-6B8E8B1CF178}"/>
          </ac:spMkLst>
        </pc:spChg>
        <pc:spChg chg="add del mod">
          <ac:chgData name="Anthony Fernandez" userId="d3015a771a2fe1eb" providerId="Windows Live" clId="Web-{58155EB6-79F7-4BE3-BCB9-6FC3829E1B33}" dt="2024-06-25T21:37:11.104" v="362"/>
          <ac:spMkLst>
            <pc:docMk/>
            <pc:sldMk cId="1760417424" sldId="319"/>
            <ac:spMk id="6" creationId="{8BEDFB86-E079-C167-03CE-5AD6CDFDB715}"/>
          </ac:spMkLst>
        </pc:spChg>
        <pc:spChg chg="add del mod">
          <ac:chgData name="Anthony Fernandez" userId="d3015a771a2fe1eb" providerId="Windows Live" clId="Web-{58155EB6-79F7-4BE3-BCB9-6FC3829E1B33}" dt="2024-06-25T21:37:13.698" v="366"/>
          <ac:spMkLst>
            <pc:docMk/>
            <pc:sldMk cId="1760417424" sldId="319"/>
            <ac:spMk id="8" creationId="{4E07825E-46D2-E4D7-A4FB-12DC04AA8FEE}"/>
          </ac:spMkLst>
        </pc:spChg>
        <pc:spChg chg="add del mod">
          <ac:chgData name="Anthony Fernandez" userId="d3015a771a2fe1eb" providerId="Windows Live" clId="Web-{58155EB6-79F7-4BE3-BCB9-6FC3829E1B33}" dt="2024-06-25T21:37:13.698" v="365"/>
          <ac:spMkLst>
            <pc:docMk/>
            <pc:sldMk cId="1760417424" sldId="319"/>
            <ac:spMk id="10" creationId="{45CD455B-1CF5-2A26-6D1D-D74B6BF694D3}"/>
          </ac:spMkLst>
        </pc:spChg>
        <pc:spChg chg="add del mod">
          <ac:chgData name="Anthony Fernandez" userId="d3015a771a2fe1eb" providerId="Windows Live" clId="Web-{58155EB6-79F7-4BE3-BCB9-6FC3829E1B33}" dt="2024-06-25T21:37:40.480" v="370"/>
          <ac:spMkLst>
            <pc:docMk/>
            <pc:sldMk cId="1760417424" sldId="319"/>
            <ac:spMk id="11" creationId="{AD37259D-33A2-E6A9-2676-A4076FCDF985}"/>
          </ac:spMkLst>
        </pc:spChg>
        <pc:spChg chg="add mod">
          <ac:chgData name="Anthony Fernandez" userId="d3015a771a2fe1eb" providerId="Windows Live" clId="Web-{58155EB6-79F7-4BE3-BCB9-6FC3829E1B33}" dt="2024-06-25T21:39:38.329" v="390" actId="1076"/>
          <ac:spMkLst>
            <pc:docMk/>
            <pc:sldMk cId="1760417424" sldId="319"/>
            <ac:spMk id="12" creationId="{369C3324-07F2-5F35-0CCA-24052D861DE9}"/>
          </ac:spMkLst>
        </pc:spChg>
        <pc:spChg chg="add mod">
          <ac:chgData name="Anthony Fernandez" userId="d3015a771a2fe1eb" providerId="Windows Live" clId="Web-{58155EB6-79F7-4BE3-BCB9-6FC3829E1B33}" dt="2024-06-25T21:41:37.052" v="408" actId="1076"/>
          <ac:spMkLst>
            <pc:docMk/>
            <pc:sldMk cId="1760417424" sldId="319"/>
            <ac:spMk id="13" creationId="{8950B5DD-C545-1CE2-1E27-50833497225F}"/>
          </ac:spMkLst>
        </pc:spChg>
        <pc:spChg chg="add mod">
          <ac:chgData name="Anthony Fernandez" userId="d3015a771a2fe1eb" providerId="Windows Live" clId="Web-{58155EB6-79F7-4BE3-BCB9-6FC3829E1B33}" dt="2024-06-25T21:43:29.259" v="425" actId="1076"/>
          <ac:spMkLst>
            <pc:docMk/>
            <pc:sldMk cId="1760417424" sldId="319"/>
            <ac:spMk id="14" creationId="{623C2338-DF5D-58B9-39F0-F4463EED33D1}"/>
          </ac:spMkLst>
        </pc:spChg>
        <pc:picChg chg="del mod ord">
          <ac:chgData name="Anthony Fernandez" userId="d3015a771a2fe1eb" providerId="Windows Live" clId="Web-{58155EB6-79F7-4BE3-BCB9-6FC3829E1B33}" dt="2024-06-25T21:37:05.323" v="360"/>
          <ac:picMkLst>
            <pc:docMk/>
            <pc:sldMk cId="1760417424" sldId="319"/>
            <ac:picMk id="5" creationId="{EE30546E-D63D-6DD8-4DA7-41DD51A44C2F}"/>
          </ac:picMkLst>
        </pc:picChg>
      </pc:sldChg>
      <pc:sldChg chg="addSp delSp modSp mod modClrScheme chgLayout">
        <pc:chgData name="Anthony Fernandez" userId="d3015a771a2fe1eb" providerId="Windows Live" clId="Web-{58155EB6-79F7-4BE3-BCB9-6FC3829E1B33}" dt="2024-06-25T21:49:20.241" v="485" actId="1076"/>
        <pc:sldMkLst>
          <pc:docMk/>
          <pc:sldMk cId="430403476" sldId="320"/>
        </pc:sldMkLst>
        <pc:spChg chg="del mod ord">
          <ac:chgData name="Anthony Fernandez" userId="d3015a771a2fe1eb" providerId="Windows Live" clId="Web-{58155EB6-79F7-4BE3-BCB9-6FC3829E1B33}" dt="2024-06-25T21:44:32.543" v="429"/>
          <ac:spMkLst>
            <pc:docMk/>
            <pc:sldMk cId="430403476" sldId="320"/>
            <ac:spMk id="2" creationId="{F992D586-3F7C-3202-E4F4-1F65B9A7D428}"/>
          </ac:spMkLst>
        </pc:spChg>
        <pc:spChg chg="del mod ord">
          <ac:chgData name="Anthony Fernandez" userId="d3015a771a2fe1eb" providerId="Windows Live" clId="Web-{58155EB6-79F7-4BE3-BCB9-6FC3829E1B33}" dt="2024-06-25T21:44:32.512" v="428"/>
          <ac:spMkLst>
            <pc:docMk/>
            <pc:sldMk cId="430403476" sldId="320"/>
            <ac:spMk id="3" creationId="{375DADF2-8E4D-6C0E-0FA2-C5228AF29C1D}"/>
          </ac:spMkLst>
        </pc:spChg>
        <pc:spChg chg="del mod ord">
          <ac:chgData name="Anthony Fernandez" userId="d3015a771a2fe1eb" providerId="Windows Live" clId="Web-{58155EB6-79F7-4BE3-BCB9-6FC3829E1B33}" dt="2024-06-25T21:44:32.481" v="427"/>
          <ac:spMkLst>
            <pc:docMk/>
            <pc:sldMk cId="430403476" sldId="320"/>
            <ac:spMk id="4" creationId="{2CFADA2D-CE7A-511E-45B9-EAF4FA520E34}"/>
          </ac:spMkLst>
        </pc:spChg>
        <pc:spChg chg="del mod ord">
          <ac:chgData name="Anthony Fernandez" userId="d3015a771a2fe1eb" providerId="Windows Live" clId="Web-{58155EB6-79F7-4BE3-BCB9-6FC3829E1B33}" dt="2024-06-25T21:44:32.434" v="426"/>
          <ac:spMkLst>
            <pc:docMk/>
            <pc:sldMk cId="430403476" sldId="320"/>
            <ac:spMk id="5" creationId="{FD4FFC83-A1E8-FCEA-2C47-38C5ADAEA1CA}"/>
          </ac:spMkLst>
        </pc:spChg>
        <pc:spChg chg="add del mod">
          <ac:chgData name="Anthony Fernandez" userId="d3015a771a2fe1eb" providerId="Windows Live" clId="Web-{58155EB6-79F7-4BE3-BCB9-6FC3829E1B33}" dt="2024-06-25T21:44:37.809" v="432"/>
          <ac:spMkLst>
            <pc:docMk/>
            <pc:sldMk cId="430403476" sldId="320"/>
            <ac:spMk id="7" creationId="{77F76122-2B49-D786-7347-B9778BFACEF3}"/>
          </ac:spMkLst>
        </pc:spChg>
        <pc:spChg chg="add del mod">
          <ac:chgData name="Anthony Fernandez" userId="d3015a771a2fe1eb" providerId="Windows Live" clId="Web-{58155EB6-79F7-4BE3-BCB9-6FC3829E1B33}" dt="2024-06-25T21:44:37.809" v="431"/>
          <ac:spMkLst>
            <pc:docMk/>
            <pc:sldMk cId="430403476" sldId="320"/>
            <ac:spMk id="9" creationId="{32BBA19F-C44F-ECB0-B4EF-46967933AC22}"/>
          </ac:spMkLst>
        </pc:spChg>
        <pc:spChg chg="add del mod">
          <ac:chgData name="Anthony Fernandez" userId="d3015a771a2fe1eb" providerId="Windows Live" clId="Web-{58155EB6-79F7-4BE3-BCB9-6FC3829E1B33}" dt="2024-06-25T21:44:37.809" v="430"/>
          <ac:spMkLst>
            <pc:docMk/>
            <pc:sldMk cId="430403476" sldId="320"/>
            <ac:spMk id="11" creationId="{34D757ED-F09B-253A-2A7A-24A5AE81902A}"/>
          </ac:spMkLst>
        </pc:spChg>
        <pc:spChg chg="add mod">
          <ac:chgData name="Anthony Fernandez" userId="d3015a771a2fe1eb" providerId="Windows Live" clId="Web-{58155EB6-79F7-4BE3-BCB9-6FC3829E1B33}" dt="2024-06-25T21:46:08.047" v="443" actId="1076"/>
          <ac:spMkLst>
            <pc:docMk/>
            <pc:sldMk cId="430403476" sldId="320"/>
            <ac:spMk id="12" creationId="{86775EF6-CEC8-2202-6176-76B20428D47A}"/>
          </ac:spMkLst>
        </pc:spChg>
        <pc:spChg chg="add mod">
          <ac:chgData name="Anthony Fernandez" userId="d3015a771a2fe1eb" providerId="Windows Live" clId="Web-{58155EB6-79F7-4BE3-BCB9-6FC3829E1B33}" dt="2024-06-25T21:47:56.973" v="468" actId="1076"/>
          <ac:spMkLst>
            <pc:docMk/>
            <pc:sldMk cId="430403476" sldId="320"/>
            <ac:spMk id="13" creationId="{02A2BB18-D18A-A69C-6A30-21AF11F1E140}"/>
          </ac:spMkLst>
        </pc:spChg>
        <pc:spChg chg="add mod">
          <ac:chgData name="Anthony Fernandez" userId="d3015a771a2fe1eb" providerId="Windows Live" clId="Web-{58155EB6-79F7-4BE3-BCB9-6FC3829E1B33}" dt="2024-06-25T21:48:00.238" v="469" actId="1076"/>
          <ac:spMkLst>
            <pc:docMk/>
            <pc:sldMk cId="430403476" sldId="320"/>
            <ac:spMk id="14" creationId="{8F06D214-CFC6-EB9B-39C5-074B10107F17}"/>
          </ac:spMkLst>
        </pc:spChg>
        <pc:spChg chg="add mod">
          <ac:chgData name="Anthony Fernandez" userId="d3015a771a2fe1eb" providerId="Windows Live" clId="Web-{58155EB6-79F7-4BE3-BCB9-6FC3829E1B33}" dt="2024-06-25T21:49:20.241" v="485" actId="1076"/>
          <ac:spMkLst>
            <pc:docMk/>
            <pc:sldMk cId="430403476" sldId="320"/>
            <ac:spMk id="15" creationId="{4D3F11B7-FCCE-C2E9-49EE-8665D920117C}"/>
          </ac:spMkLst>
        </pc:spChg>
      </pc:sldChg>
      <pc:sldChg chg="modSp del mod modClrScheme chgLayout">
        <pc:chgData name="Anthony Fernandez" userId="d3015a771a2fe1eb" providerId="Windows Live" clId="Web-{58155EB6-79F7-4BE3-BCB9-6FC3829E1B33}" dt="2024-06-25T20:52:56.363" v="6"/>
        <pc:sldMkLst>
          <pc:docMk/>
          <pc:sldMk cId="569699605" sldId="321"/>
        </pc:sldMkLst>
        <pc:spChg chg="mod ord">
          <ac:chgData name="Anthony Fernandez" userId="d3015a771a2fe1eb" providerId="Windows Live" clId="Web-{58155EB6-79F7-4BE3-BCB9-6FC3829E1B33}" dt="2024-06-25T20:51:45.391" v="0"/>
          <ac:spMkLst>
            <pc:docMk/>
            <pc:sldMk cId="569699605" sldId="321"/>
            <ac:spMk id="2" creationId="{6DBDB0AE-5ADD-1975-6BDD-38608925072A}"/>
          </ac:spMkLst>
        </pc:spChg>
        <pc:spChg chg="mod ord">
          <ac:chgData name="Anthony Fernandez" userId="d3015a771a2fe1eb" providerId="Windows Live" clId="Web-{58155EB6-79F7-4BE3-BCB9-6FC3829E1B33}" dt="2024-06-25T20:51:45.391" v="0"/>
          <ac:spMkLst>
            <pc:docMk/>
            <pc:sldMk cId="569699605" sldId="321"/>
            <ac:spMk id="3" creationId="{E374C67C-D286-74AE-086C-3E45FF9D9542}"/>
          </ac:spMkLst>
        </pc:spChg>
        <pc:spChg chg="mod ord">
          <ac:chgData name="Anthony Fernandez" userId="d3015a771a2fe1eb" providerId="Windows Live" clId="Web-{58155EB6-79F7-4BE3-BCB9-6FC3829E1B33}" dt="2024-06-25T20:51:45.391" v="0"/>
          <ac:spMkLst>
            <pc:docMk/>
            <pc:sldMk cId="569699605" sldId="321"/>
            <ac:spMk id="4" creationId="{701C2F4A-ABC8-39B2-B7BB-36C02B7A4540}"/>
          </ac:spMkLst>
        </pc:spChg>
        <pc:spChg chg="mod ord">
          <ac:chgData name="Anthony Fernandez" userId="d3015a771a2fe1eb" providerId="Windows Live" clId="Web-{58155EB6-79F7-4BE3-BCB9-6FC3829E1B33}" dt="2024-06-25T20:51:45.391" v="0"/>
          <ac:spMkLst>
            <pc:docMk/>
            <pc:sldMk cId="569699605" sldId="321"/>
            <ac:spMk id="5" creationId="{4D27E5DB-AFB6-9088-87C9-1F671C0B0330}"/>
          </ac:spMkLst>
        </pc:spChg>
      </pc:sldChg>
      <pc:sldChg chg="modSp del mod modClrScheme chgLayout">
        <pc:chgData name="Anthony Fernandez" userId="d3015a771a2fe1eb" providerId="Windows Live" clId="Web-{58155EB6-79F7-4BE3-BCB9-6FC3829E1B33}" dt="2024-06-25T20:52:29.252" v="2"/>
        <pc:sldMkLst>
          <pc:docMk/>
          <pc:sldMk cId="1517447069" sldId="322"/>
        </pc:sldMkLst>
        <pc:spChg chg="mod ord">
          <ac:chgData name="Anthony Fernandez" userId="d3015a771a2fe1eb" providerId="Windows Live" clId="Web-{58155EB6-79F7-4BE3-BCB9-6FC3829E1B33}" dt="2024-06-25T20:51:45.391" v="0"/>
          <ac:spMkLst>
            <pc:docMk/>
            <pc:sldMk cId="1517447069" sldId="322"/>
            <ac:spMk id="2" creationId="{56FEAA13-E02F-EB47-E510-E3F48A95F847}"/>
          </ac:spMkLst>
        </pc:spChg>
        <pc:spChg chg="mod ord">
          <ac:chgData name="Anthony Fernandez" userId="d3015a771a2fe1eb" providerId="Windows Live" clId="Web-{58155EB6-79F7-4BE3-BCB9-6FC3829E1B33}" dt="2024-06-25T20:51:45.391" v="0"/>
          <ac:spMkLst>
            <pc:docMk/>
            <pc:sldMk cId="1517447069" sldId="322"/>
            <ac:spMk id="3" creationId="{05E26637-007F-EC9E-F644-AAFBA0900F3C}"/>
          </ac:spMkLst>
        </pc:spChg>
        <pc:spChg chg="mod ord">
          <ac:chgData name="Anthony Fernandez" userId="d3015a771a2fe1eb" providerId="Windows Live" clId="Web-{58155EB6-79F7-4BE3-BCB9-6FC3829E1B33}" dt="2024-06-25T20:51:45.391" v="0"/>
          <ac:spMkLst>
            <pc:docMk/>
            <pc:sldMk cId="1517447069" sldId="322"/>
            <ac:spMk id="5" creationId="{1DDD930B-FB1B-543D-6828-8C31F30BBD28}"/>
          </ac:spMkLst>
        </pc:spChg>
        <pc:picChg chg="mod ord">
          <ac:chgData name="Anthony Fernandez" userId="d3015a771a2fe1eb" providerId="Windows Live" clId="Web-{58155EB6-79F7-4BE3-BCB9-6FC3829E1B33}" dt="2024-06-25T20:51:45.391" v="0"/>
          <ac:picMkLst>
            <pc:docMk/>
            <pc:sldMk cId="1517447069" sldId="322"/>
            <ac:picMk id="18" creationId="{1609D79A-E8EF-302E-E8CA-07C644CE0E0F}"/>
          </ac:picMkLst>
        </pc:picChg>
      </pc:sldChg>
      <pc:sldChg chg="modSp del mod modClrScheme chgLayout">
        <pc:chgData name="Anthony Fernandez" userId="d3015a771a2fe1eb" providerId="Windows Live" clId="Web-{58155EB6-79F7-4BE3-BCB9-6FC3829E1B33}" dt="2024-06-25T20:52:35.393" v="3"/>
        <pc:sldMkLst>
          <pc:docMk/>
          <pc:sldMk cId="2149261472" sldId="323"/>
        </pc:sldMkLst>
        <pc:spChg chg="mod ord">
          <ac:chgData name="Anthony Fernandez" userId="d3015a771a2fe1eb" providerId="Windows Live" clId="Web-{58155EB6-79F7-4BE3-BCB9-6FC3829E1B33}" dt="2024-06-25T20:51:45.391" v="0"/>
          <ac:spMkLst>
            <pc:docMk/>
            <pc:sldMk cId="2149261472" sldId="323"/>
            <ac:spMk id="2" creationId="{8ED62B2F-534F-A196-1186-33D282CE3C7F}"/>
          </ac:spMkLst>
        </pc:spChg>
        <pc:spChg chg="mod ord">
          <ac:chgData name="Anthony Fernandez" userId="d3015a771a2fe1eb" providerId="Windows Live" clId="Web-{58155EB6-79F7-4BE3-BCB9-6FC3829E1B33}" dt="2024-06-25T20:51:45.391" v="0"/>
          <ac:spMkLst>
            <pc:docMk/>
            <pc:sldMk cId="2149261472" sldId="323"/>
            <ac:spMk id="3" creationId="{93C71586-1388-197C-1294-83D4DD85293E}"/>
          </ac:spMkLst>
        </pc:spChg>
        <pc:spChg chg="mod ord">
          <ac:chgData name="Anthony Fernandez" userId="d3015a771a2fe1eb" providerId="Windows Live" clId="Web-{58155EB6-79F7-4BE3-BCB9-6FC3829E1B33}" dt="2024-06-25T20:51:45.391" v="0"/>
          <ac:spMkLst>
            <pc:docMk/>
            <pc:sldMk cId="2149261472" sldId="323"/>
            <ac:spMk id="5" creationId="{0FF6EF25-1A43-B685-800B-85D36602EF9F}"/>
          </ac:spMkLst>
        </pc:spChg>
        <pc:graphicFrameChg chg="mod ord modGraphic">
          <ac:chgData name="Anthony Fernandez" userId="d3015a771a2fe1eb" providerId="Windows Live" clId="Web-{58155EB6-79F7-4BE3-BCB9-6FC3829E1B33}" dt="2024-06-25T20:51:45.391" v="0"/>
          <ac:graphicFrameMkLst>
            <pc:docMk/>
            <pc:sldMk cId="2149261472" sldId="323"/>
            <ac:graphicFrameMk id="6" creationId="{2EE5D6E7-8306-54E8-220A-099D3B755FFE}"/>
          </ac:graphicFrameMkLst>
        </pc:graphicFrameChg>
      </pc:sldChg>
      <pc:sldChg chg="modSp del mod modClrScheme chgLayout">
        <pc:chgData name="Anthony Fernandez" userId="d3015a771a2fe1eb" providerId="Windows Live" clId="Web-{58155EB6-79F7-4BE3-BCB9-6FC3829E1B33}" dt="2024-06-25T20:52:38.159" v="4"/>
        <pc:sldMkLst>
          <pc:docMk/>
          <pc:sldMk cId="2398406067" sldId="324"/>
        </pc:sldMkLst>
        <pc:spChg chg="mod ord">
          <ac:chgData name="Anthony Fernandez" userId="d3015a771a2fe1eb" providerId="Windows Live" clId="Web-{58155EB6-79F7-4BE3-BCB9-6FC3829E1B33}" dt="2024-06-25T20:51:45.391" v="0"/>
          <ac:spMkLst>
            <pc:docMk/>
            <pc:sldMk cId="2398406067" sldId="324"/>
            <ac:spMk id="2" creationId="{B4386DBB-D0DC-05D4-788C-E10EEF6B4A91}"/>
          </ac:spMkLst>
        </pc:spChg>
        <pc:spChg chg="mod ord">
          <ac:chgData name="Anthony Fernandez" userId="d3015a771a2fe1eb" providerId="Windows Live" clId="Web-{58155EB6-79F7-4BE3-BCB9-6FC3829E1B33}" dt="2024-06-25T20:51:45.391" v="0"/>
          <ac:spMkLst>
            <pc:docMk/>
            <pc:sldMk cId="2398406067" sldId="324"/>
            <ac:spMk id="3" creationId="{F0E41F64-E350-1F21-8A57-E740F48F3132}"/>
          </ac:spMkLst>
        </pc:spChg>
        <pc:spChg chg="mod ord">
          <ac:chgData name="Anthony Fernandez" userId="d3015a771a2fe1eb" providerId="Windows Live" clId="Web-{58155EB6-79F7-4BE3-BCB9-6FC3829E1B33}" dt="2024-06-25T20:51:45.391" v="0"/>
          <ac:spMkLst>
            <pc:docMk/>
            <pc:sldMk cId="2398406067" sldId="324"/>
            <ac:spMk id="4" creationId="{3735AC68-D86C-E73B-5402-F22C9F54DC0C}"/>
          </ac:spMkLst>
        </pc:spChg>
        <pc:spChg chg="mod ord">
          <ac:chgData name="Anthony Fernandez" userId="d3015a771a2fe1eb" providerId="Windows Live" clId="Web-{58155EB6-79F7-4BE3-BCB9-6FC3829E1B33}" dt="2024-06-25T20:51:45.391" v="0"/>
          <ac:spMkLst>
            <pc:docMk/>
            <pc:sldMk cId="2398406067" sldId="324"/>
            <ac:spMk id="5" creationId="{C99D2502-F7A7-039F-01A0-59462ADFF659}"/>
          </ac:spMkLst>
        </pc:spChg>
      </pc:sldChg>
      <pc:sldChg chg="modSp del mod modClrScheme chgLayout">
        <pc:chgData name="Anthony Fernandez" userId="d3015a771a2fe1eb" providerId="Windows Live" clId="Web-{58155EB6-79F7-4BE3-BCB9-6FC3829E1B33}" dt="2024-06-25T20:52:41.190" v="5"/>
        <pc:sldMkLst>
          <pc:docMk/>
          <pc:sldMk cId="2323500703" sldId="325"/>
        </pc:sldMkLst>
        <pc:spChg chg="mod ord">
          <ac:chgData name="Anthony Fernandez" userId="d3015a771a2fe1eb" providerId="Windows Live" clId="Web-{58155EB6-79F7-4BE3-BCB9-6FC3829E1B33}" dt="2024-06-25T20:51:45.391" v="0"/>
          <ac:spMkLst>
            <pc:docMk/>
            <pc:sldMk cId="2323500703" sldId="325"/>
            <ac:spMk id="2" creationId="{958ECED9-3D31-C7EF-C4E5-0D218F611807}"/>
          </ac:spMkLst>
        </pc:spChg>
        <pc:spChg chg="mod ord">
          <ac:chgData name="Anthony Fernandez" userId="d3015a771a2fe1eb" providerId="Windows Live" clId="Web-{58155EB6-79F7-4BE3-BCB9-6FC3829E1B33}" dt="2024-06-25T20:51:45.391" v="0"/>
          <ac:spMkLst>
            <pc:docMk/>
            <pc:sldMk cId="2323500703" sldId="325"/>
            <ac:spMk id="4" creationId="{BFE50FF3-CE3C-DDFB-B8EA-5BA1668A1068}"/>
          </ac:spMkLst>
        </pc:spChg>
        <pc:graphicFrameChg chg="mod ord">
          <ac:chgData name="Anthony Fernandez" userId="d3015a771a2fe1eb" providerId="Windows Live" clId="Web-{58155EB6-79F7-4BE3-BCB9-6FC3829E1B33}" dt="2024-06-25T20:51:45.391" v="0"/>
          <ac:graphicFrameMkLst>
            <pc:docMk/>
            <pc:sldMk cId="2323500703" sldId="325"/>
            <ac:graphicFrameMk id="5" creationId="{B782709C-FC0C-E355-9C94-A8EE025BAC7B}"/>
          </ac:graphicFrameMkLst>
        </pc:graphicFrameChg>
      </pc:sldChg>
      <pc:sldMasterChg chg="del delSldLayout">
        <pc:chgData name="Anthony Fernandez" userId="d3015a771a2fe1eb" providerId="Windows Live" clId="Web-{58155EB6-79F7-4BE3-BCB9-6FC3829E1B33}" dt="2024-06-25T20:51:45.391" v="0"/>
        <pc:sldMasterMkLst>
          <pc:docMk/>
          <pc:sldMasterMk cId="1928452137" sldId="2147483666"/>
        </pc:sldMasterMkLst>
        <pc:sldLayoutChg chg="del">
          <pc:chgData name="Anthony Fernandez" userId="d3015a771a2fe1eb" providerId="Windows Live" clId="Web-{58155EB6-79F7-4BE3-BCB9-6FC3829E1B33}" dt="2024-06-25T20:51:45.391" v="0"/>
          <pc:sldLayoutMkLst>
            <pc:docMk/>
            <pc:sldMasterMk cId="1928452137" sldId="2147483666"/>
            <pc:sldLayoutMk cId="2470347012" sldId="2147483706"/>
          </pc:sldLayoutMkLst>
        </pc:sldLayoutChg>
        <pc:sldLayoutChg chg="del">
          <pc:chgData name="Anthony Fernandez" userId="d3015a771a2fe1eb" providerId="Windows Live" clId="Web-{58155EB6-79F7-4BE3-BCB9-6FC3829E1B33}" dt="2024-06-25T20:51:45.391" v="0"/>
          <pc:sldLayoutMkLst>
            <pc:docMk/>
            <pc:sldMasterMk cId="1928452137" sldId="2147483666"/>
            <pc:sldLayoutMk cId="3810847342" sldId="2147483707"/>
          </pc:sldLayoutMkLst>
        </pc:sldLayoutChg>
        <pc:sldLayoutChg chg="del">
          <pc:chgData name="Anthony Fernandez" userId="d3015a771a2fe1eb" providerId="Windows Live" clId="Web-{58155EB6-79F7-4BE3-BCB9-6FC3829E1B33}" dt="2024-06-25T20:51:45.391" v="0"/>
          <pc:sldLayoutMkLst>
            <pc:docMk/>
            <pc:sldMasterMk cId="1928452137" sldId="2147483666"/>
            <pc:sldLayoutMk cId="3238750926" sldId="2147483708"/>
          </pc:sldLayoutMkLst>
        </pc:sldLayoutChg>
        <pc:sldLayoutChg chg="del">
          <pc:chgData name="Anthony Fernandez" userId="d3015a771a2fe1eb" providerId="Windows Live" clId="Web-{58155EB6-79F7-4BE3-BCB9-6FC3829E1B33}" dt="2024-06-25T20:51:45.391" v="0"/>
          <pc:sldLayoutMkLst>
            <pc:docMk/>
            <pc:sldMasterMk cId="1928452137" sldId="2147483666"/>
            <pc:sldLayoutMk cId="736789279" sldId="2147483709"/>
          </pc:sldLayoutMkLst>
        </pc:sldLayoutChg>
        <pc:sldLayoutChg chg="del">
          <pc:chgData name="Anthony Fernandez" userId="d3015a771a2fe1eb" providerId="Windows Live" clId="Web-{58155EB6-79F7-4BE3-BCB9-6FC3829E1B33}" dt="2024-06-25T20:51:45.391" v="0"/>
          <pc:sldLayoutMkLst>
            <pc:docMk/>
            <pc:sldMasterMk cId="1928452137" sldId="2147483666"/>
            <pc:sldLayoutMk cId="226365626" sldId="2147483710"/>
          </pc:sldLayoutMkLst>
        </pc:sldLayoutChg>
        <pc:sldLayoutChg chg="del">
          <pc:chgData name="Anthony Fernandez" userId="d3015a771a2fe1eb" providerId="Windows Live" clId="Web-{58155EB6-79F7-4BE3-BCB9-6FC3829E1B33}" dt="2024-06-25T20:51:45.391" v="0"/>
          <pc:sldLayoutMkLst>
            <pc:docMk/>
            <pc:sldMasterMk cId="1928452137" sldId="2147483666"/>
            <pc:sldLayoutMk cId="2815213857" sldId="2147483711"/>
          </pc:sldLayoutMkLst>
        </pc:sldLayoutChg>
        <pc:sldLayoutChg chg="del">
          <pc:chgData name="Anthony Fernandez" userId="d3015a771a2fe1eb" providerId="Windows Live" clId="Web-{58155EB6-79F7-4BE3-BCB9-6FC3829E1B33}" dt="2024-06-25T20:51:45.391" v="0"/>
          <pc:sldLayoutMkLst>
            <pc:docMk/>
            <pc:sldMasterMk cId="1928452137" sldId="2147483666"/>
            <pc:sldLayoutMk cId="2789111458" sldId="2147483712"/>
          </pc:sldLayoutMkLst>
        </pc:sldLayoutChg>
        <pc:sldLayoutChg chg="del">
          <pc:chgData name="Anthony Fernandez" userId="d3015a771a2fe1eb" providerId="Windows Live" clId="Web-{58155EB6-79F7-4BE3-BCB9-6FC3829E1B33}" dt="2024-06-25T20:51:45.391" v="0"/>
          <pc:sldLayoutMkLst>
            <pc:docMk/>
            <pc:sldMasterMk cId="1928452137" sldId="2147483666"/>
            <pc:sldLayoutMk cId="3417792654" sldId="2147483713"/>
          </pc:sldLayoutMkLst>
        </pc:sldLayoutChg>
        <pc:sldLayoutChg chg="del">
          <pc:chgData name="Anthony Fernandez" userId="d3015a771a2fe1eb" providerId="Windows Live" clId="Web-{58155EB6-79F7-4BE3-BCB9-6FC3829E1B33}" dt="2024-06-25T20:51:45.391" v="0"/>
          <pc:sldLayoutMkLst>
            <pc:docMk/>
            <pc:sldMasterMk cId="1928452137" sldId="2147483666"/>
            <pc:sldLayoutMk cId="1782813897" sldId="2147483714"/>
          </pc:sldLayoutMkLst>
        </pc:sldLayoutChg>
        <pc:sldLayoutChg chg="del">
          <pc:chgData name="Anthony Fernandez" userId="d3015a771a2fe1eb" providerId="Windows Live" clId="Web-{58155EB6-79F7-4BE3-BCB9-6FC3829E1B33}" dt="2024-06-25T20:51:45.391" v="0"/>
          <pc:sldLayoutMkLst>
            <pc:docMk/>
            <pc:sldMasterMk cId="1928452137" sldId="2147483666"/>
            <pc:sldLayoutMk cId="3467008483" sldId="2147483715"/>
          </pc:sldLayoutMkLst>
        </pc:sldLayoutChg>
        <pc:sldLayoutChg chg="del">
          <pc:chgData name="Anthony Fernandez" userId="d3015a771a2fe1eb" providerId="Windows Live" clId="Web-{58155EB6-79F7-4BE3-BCB9-6FC3829E1B33}" dt="2024-06-25T20:51:45.391" v="0"/>
          <pc:sldLayoutMkLst>
            <pc:docMk/>
            <pc:sldMasterMk cId="1928452137" sldId="2147483666"/>
            <pc:sldLayoutMk cId="2056214956" sldId="2147483716"/>
          </pc:sldLayoutMkLst>
        </pc:sldLayoutChg>
        <pc:sldLayoutChg chg="del">
          <pc:chgData name="Anthony Fernandez" userId="d3015a771a2fe1eb" providerId="Windows Live" clId="Web-{58155EB6-79F7-4BE3-BCB9-6FC3829E1B33}" dt="2024-06-25T20:51:45.391" v="0"/>
          <pc:sldLayoutMkLst>
            <pc:docMk/>
            <pc:sldMasterMk cId="1928452137" sldId="2147483666"/>
            <pc:sldLayoutMk cId="1119842307" sldId="2147483717"/>
          </pc:sldLayoutMkLst>
        </pc:sldLayoutChg>
        <pc:sldLayoutChg chg="del">
          <pc:chgData name="Anthony Fernandez" userId="d3015a771a2fe1eb" providerId="Windows Live" clId="Web-{58155EB6-79F7-4BE3-BCB9-6FC3829E1B33}" dt="2024-06-25T20:51:45.391" v="0"/>
          <pc:sldLayoutMkLst>
            <pc:docMk/>
            <pc:sldMasterMk cId="1928452137" sldId="2147483666"/>
            <pc:sldLayoutMk cId="216384268" sldId="2147483718"/>
          </pc:sldLayoutMkLst>
        </pc:sldLayoutChg>
      </pc:sldMasterChg>
      <pc:sldMasterChg chg="add addSldLayout modSldLayout">
        <pc:chgData name="Anthony Fernandez" userId="d3015a771a2fe1eb" providerId="Windows Live" clId="Web-{58155EB6-79F7-4BE3-BCB9-6FC3829E1B33}" dt="2024-06-25T20:51:45.391" v="0"/>
        <pc:sldMasterMkLst>
          <pc:docMk/>
          <pc:sldMasterMk cId="3599455934" sldId="2147483719"/>
        </pc:sldMasterMkLst>
        <pc:sldLayoutChg chg="add mod replId">
          <pc:chgData name="Anthony Fernandez" userId="d3015a771a2fe1eb" providerId="Windows Live" clId="Web-{58155EB6-79F7-4BE3-BCB9-6FC3829E1B33}" dt="2024-06-25T20:51:45.391" v="0"/>
          <pc:sldLayoutMkLst>
            <pc:docMk/>
            <pc:sldMasterMk cId="3599455934" sldId="2147483719"/>
            <pc:sldLayoutMk cId="4255366600" sldId="2147483720"/>
          </pc:sldLayoutMkLst>
        </pc:sldLayoutChg>
        <pc:sldLayoutChg chg="add mod replId">
          <pc:chgData name="Anthony Fernandez" userId="d3015a771a2fe1eb" providerId="Windows Live" clId="Web-{58155EB6-79F7-4BE3-BCB9-6FC3829E1B33}" dt="2024-06-25T20:51:45.391" v="0"/>
          <pc:sldLayoutMkLst>
            <pc:docMk/>
            <pc:sldMasterMk cId="3599455934" sldId="2147483719"/>
            <pc:sldLayoutMk cId="1181993994" sldId="2147483721"/>
          </pc:sldLayoutMkLst>
        </pc:sldLayoutChg>
        <pc:sldLayoutChg chg="add mod replId">
          <pc:chgData name="Anthony Fernandez" userId="d3015a771a2fe1eb" providerId="Windows Live" clId="Web-{58155EB6-79F7-4BE3-BCB9-6FC3829E1B33}" dt="2024-06-25T20:51:45.391" v="0"/>
          <pc:sldLayoutMkLst>
            <pc:docMk/>
            <pc:sldMasterMk cId="3599455934" sldId="2147483719"/>
            <pc:sldLayoutMk cId="1403331177" sldId="2147483722"/>
          </pc:sldLayoutMkLst>
        </pc:sldLayoutChg>
        <pc:sldLayoutChg chg="add mod replId">
          <pc:chgData name="Anthony Fernandez" userId="d3015a771a2fe1eb" providerId="Windows Live" clId="Web-{58155EB6-79F7-4BE3-BCB9-6FC3829E1B33}" dt="2024-06-25T20:51:45.391" v="0"/>
          <pc:sldLayoutMkLst>
            <pc:docMk/>
            <pc:sldMasterMk cId="3599455934" sldId="2147483719"/>
            <pc:sldLayoutMk cId="3899729061" sldId="2147483723"/>
          </pc:sldLayoutMkLst>
        </pc:sldLayoutChg>
        <pc:sldLayoutChg chg="add mod replId">
          <pc:chgData name="Anthony Fernandez" userId="d3015a771a2fe1eb" providerId="Windows Live" clId="Web-{58155EB6-79F7-4BE3-BCB9-6FC3829E1B33}" dt="2024-06-25T20:51:45.391" v="0"/>
          <pc:sldLayoutMkLst>
            <pc:docMk/>
            <pc:sldMasterMk cId="3599455934" sldId="2147483719"/>
            <pc:sldLayoutMk cId="375559561" sldId="2147483724"/>
          </pc:sldLayoutMkLst>
        </pc:sldLayoutChg>
        <pc:sldLayoutChg chg="add mod replId">
          <pc:chgData name="Anthony Fernandez" userId="d3015a771a2fe1eb" providerId="Windows Live" clId="Web-{58155EB6-79F7-4BE3-BCB9-6FC3829E1B33}" dt="2024-06-25T20:51:45.391" v="0"/>
          <pc:sldLayoutMkLst>
            <pc:docMk/>
            <pc:sldMasterMk cId="3599455934" sldId="2147483719"/>
            <pc:sldLayoutMk cId="605241870" sldId="2147483725"/>
          </pc:sldLayoutMkLst>
        </pc:sldLayoutChg>
        <pc:sldLayoutChg chg="add mod replId">
          <pc:chgData name="Anthony Fernandez" userId="d3015a771a2fe1eb" providerId="Windows Live" clId="Web-{58155EB6-79F7-4BE3-BCB9-6FC3829E1B33}" dt="2024-06-25T20:51:45.391" v="0"/>
          <pc:sldLayoutMkLst>
            <pc:docMk/>
            <pc:sldMasterMk cId="3599455934" sldId="2147483719"/>
            <pc:sldLayoutMk cId="7021789" sldId="2147483726"/>
          </pc:sldLayoutMkLst>
        </pc:sldLayoutChg>
        <pc:sldLayoutChg chg="add mod replId">
          <pc:chgData name="Anthony Fernandez" userId="d3015a771a2fe1eb" providerId="Windows Live" clId="Web-{58155EB6-79F7-4BE3-BCB9-6FC3829E1B33}" dt="2024-06-25T20:51:45.391" v="0"/>
          <pc:sldLayoutMkLst>
            <pc:docMk/>
            <pc:sldMasterMk cId="3599455934" sldId="2147483719"/>
            <pc:sldLayoutMk cId="2249672081" sldId="2147483727"/>
          </pc:sldLayoutMkLst>
        </pc:sldLayoutChg>
        <pc:sldLayoutChg chg="add mod replId">
          <pc:chgData name="Anthony Fernandez" userId="d3015a771a2fe1eb" providerId="Windows Live" clId="Web-{58155EB6-79F7-4BE3-BCB9-6FC3829E1B33}" dt="2024-06-25T20:51:45.391" v="0"/>
          <pc:sldLayoutMkLst>
            <pc:docMk/>
            <pc:sldMasterMk cId="3599455934" sldId="2147483719"/>
            <pc:sldLayoutMk cId="3566317731" sldId="2147483728"/>
          </pc:sldLayoutMkLst>
        </pc:sldLayoutChg>
        <pc:sldLayoutChg chg="add mod replId">
          <pc:chgData name="Anthony Fernandez" userId="d3015a771a2fe1eb" providerId="Windows Live" clId="Web-{58155EB6-79F7-4BE3-BCB9-6FC3829E1B33}" dt="2024-06-25T20:51:45.391" v="0"/>
          <pc:sldLayoutMkLst>
            <pc:docMk/>
            <pc:sldMasterMk cId="3599455934" sldId="2147483719"/>
            <pc:sldLayoutMk cId="600446909" sldId="2147483729"/>
          </pc:sldLayoutMkLst>
        </pc:sldLayoutChg>
        <pc:sldLayoutChg chg="add mod replId">
          <pc:chgData name="Anthony Fernandez" userId="d3015a771a2fe1eb" providerId="Windows Live" clId="Web-{58155EB6-79F7-4BE3-BCB9-6FC3829E1B33}" dt="2024-06-25T20:51:45.391" v="0"/>
          <pc:sldLayoutMkLst>
            <pc:docMk/>
            <pc:sldMasterMk cId="3599455934" sldId="2147483719"/>
            <pc:sldLayoutMk cId="3486350760" sldId="2147483730"/>
          </pc:sldLayoutMkLst>
        </pc:sldLayoutChg>
        <pc:sldLayoutChg chg="add mod replId">
          <pc:chgData name="Anthony Fernandez" userId="d3015a771a2fe1eb" providerId="Windows Live" clId="Web-{58155EB6-79F7-4BE3-BCB9-6FC3829E1B33}" dt="2024-06-25T20:51:45.391" v="0"/>
          <pc:sldLayoutMkLst>
            <pc:docMk/>
            <pc:sldMasterMk cId="3599455934" sldId="2147483719"/>
            <pc:sldLayoutMk cId="3804475309" sldId="2147483731"/>
          </pc:sldLayoutMkLst>
        </pc:sldLayoutChg>
        <pc:sldLayoutChg chg="add mod replId">
          <pc:chgData name="Anthony Fernandez" userId="d3015a771a2fe1eb" providerId="Windows Live" clId="Web-{58155EB6-79F7-4BE3-BCB9-6FC3829E1B33}" dt="2024-06-25T20:51:45.391" v="0"/>
          <pc:sldLayoutMkLst>
            <pc:docMk/>
            <pc:sldMasterMk cId="3599455934" sldId="2147483719"/>
            <pc:sldLayoutMk cId="840383586" sldId="2147483732"/>
          </pc:sldLayoutMkLst>
        </pc:sldLayoutChg>
        <pc:sldLayoutChg chg="add mod replId">
          <pc:chgData name="Anthony Fernandez" userId="d3015a771a2fe1eb" providerId="Windows Live" clId="Web-{58155EB6-79F7-4BE3-BCB9-6FC3829E1B33}" dt="2024-06-25T20:51:45.391" v="0"/>
          <pc:sldLayoutMkLst>
            <pc:docMk/>
            <pc:sldMasterMk cId="3599455934" sldId="2147483719"/>
            <pc:sldLayoutMk cId="1288379954" sldId="2147483733"/>
          </pc:sldLayoutMkLst>
        </pc:sldLayoutChg>
        <pc:sldLayoutChg chg="add mod replId">
          <pc:chgData name="Anthony Fernandez" userId="d3015a771a2fe1eb" providerId="Windows Live" clId="Web-{58155EB6-79F7-4BE3-BCB9-6FC3829E1B33}" dt="2024-06-25T20:51:45.391" v="0"/>
          <pc:sldLayoutMkLst>
            <pc:docMk/>
            <pc:sldMasterMk cId="3599455934" sldId="2147483719"/>
            <pc:sldLayoutMk cId="3746129387" sldId="2147483734"/>
          </pc:sldLayoutMkLst>
        </pc:sldLayoutChg>
        <pc:sldLayoutChg chg="add mod replId">
          <pc:chgData name="Anthony Fernandez" userId="d3015a771a2fe1eb" providerId="Windows Live" clId="Web-{58155EB6-79F7-4BE3-BCB9-6FC3829E1B33}" dt="2024-06-25T20:51:45.391" v="0"/>
          <pc:sldLayoutMkLst>
            <pc:docMk/>
            <pc:sldMasterMk cId="3599455934" sldId="2147483719"/>
            <pc:sldLayoutMk cId="3460752874" sldId="2147483735"/>
          </pc:sldLayoutMkLst>
        </pc:sldLayoutChg>
        <pc:sldLayoutChg chg="add mod replId">
          <pc:chgData name="Anthony Fernandez" userId="d3015a771a2fe1eb" providerId="Windows Live" clId="Web-{58155EB6-79F7-4BE3-BCB9-6FC3829E1B33}" dt="2024-06-25T20:51:45.391" v="0"/>
          <pc:sldLayoutMkLst>
            <pc:docMk/>
            <pc:sldMasterMk cId="3599455934" sldId="2147483719"/>
            <pc:sldLayoutMk cId="534753595" sldId="2147483736"/>
          </pc:sldLayoutMkLst>
        </pc:sldLayoutChg>
        <pc:sldLayoutChg chg="add mod replId">
          <pc:chgData name="Anthony Fernandez" userId="d3015a771a2fe1eb" providerId="Windows Live" clId="Web-{58155EB6-79F7-4BE3-BCB9-6FC3829E1B33}" dt="2024-06-25T20:51:45.391" v="0"/>
          <pc:sldLayoutMkLst>
            <pc:docMk/>
            <pc:sldMasterMk cId="3599455934" sldId="2147483719"/>
            <pc:sldLayoutMk cId="3330599723" sldId="2147483737"/>
          </pc:sldLayoutMkLst>
        </pc:sldLayoutChg>
        <pc:sldLayoutChg chg="add mod replId">
          <pc:chgData name="Anthony Fernandez" userId="d3015a771a2fe1eb" providerId="Windows Live" clId="Web-{58155EB6-79F7-4BE3-BCB9-6FC3829E1B33}" dt="2024-06-25T20:51:45.391" v="0"/>
          <pc:sldLayoutMkLst>
            <pc:docMk/>
            <pc:sldMasterMk cId="3599455934" sldId="2147483719"/>
            <pc:sldLayoutMk cId="2201717142" sldId="2147483738"/>
          </pc:sldLayoutMkLst>
        </pc:sldLayoutChg>
        <pc:sldLayoutChg chg="add mod replId">
          <pc:chgData name="Anthony Fernandez" userId="d3015a771a2fe1eb" providerId="Windows Live" clId="Web-{58155EB6-79F7-4BE3-BCB9-6FC3829E1B33}" dt="2024-06-25T20:51:45.391" v="0"/>
          <pc:sldLayoutMkLst>
            <pc:docMk/>
            <pc:sldMasterMk cId="3599455934" sldId="2147483719"/>
            <pc:sldLayoutMk cId="49154052" sldId="2147483739"/>
          </pc:sldLayoutMkLst>
        </pc:sldLayoutChg>
        <pc:sldLayoutChg chg="add mod replId">
          <pc:chgData name="Anthony Fernandez" userId="d3015a771a2fe1eb" providerId="Windows Live" clId="Web-{58155EB6-79F7-4BE3-BCB9-6FC3829E1B33}" dt="2024-06-25T20:51:45.391" v="0"/>
          <pc:sldLayoutMkLst>
            <pc:docMk/>
            <pc:sldMasterMk cId="3599455934" sldId="2147483719"/>
            <pc:sldLayoutMk cId="4268341932" sldId="2147483740"/>
          </pc:sldLayoutMkLst>
        </pc:sldLayoutChg>
        <pc:sldLayoutChg chg="add mod replId">
          <pc:chgData name="Anthony Fernandez" userId="d3015a771a2fe1eb" providerId="Windows Live" clId="Web-{58155EB6-79F7-4BE3-BCB9-6FC3829E1B33}" dt="2024-06-25T20:51:45.391" v="0"/>
          <pc:sldLayoutMkLst>
            <pc:docMk/>
            <pc:sldMasterMk cId="3599455934" sldId="2147483719"/>
            <pc:sldLayoutMk cId="1436063164" sldId="2147483741"/>
          </pc:sldLayoutMkLst>
        </pc:sldLayoutChg>
        <pc:sldLayoutChg chg="add mod replId">
          <pc:chgData name="Anthony Fernandez" userId="d3015a771a2fe1eb" providerId="Windows Live" clId="Web-{58155EB6-79F7-4BE3-BCB9-6FC3829E1B33}" dt="2024-06-25T20:51:45.391" v="0"/>
          <pc:sldLayoutMkLst>
            <pc:docMk/>
            <pc:sldMasterMk cId="3599455934" sldId="2147483719"/>
            <pc:sldLayoutMk cId="1682962334" sldId="2147483742"/>
          </pc:sldLayoutMkLst>
        </pc:sldLayoutChg>
        <pc:sldLayoutChg chg="add mod replId">
          <pc:chgData name="Anthony Fernandez" userId="d3015a771a2fe1eb" providerId="Windows Live" clId="Web-{58155EB6-79F7-4BE3-BCB9-6FC3829E1B33}" dt="2024-06-25T20:51:45.391" v="0"/>
          <pc:sldLayoutMkLst>
            <pc:docMk/>
            <pc:sldMasterMk cId="3599455934" sldId="2147483719"/>
            <pc:sldLayoutMk cId="275531030" sldId="214748374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37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969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550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033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242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72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126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966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1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F8CF-692C-4963-8B5E-D1C0928CF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612" y="1013984"/>
            <a:ext cx="7714388" cy="326063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19655-1613-4CC0-BBE9-BD2CB2C3C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612" y="4848464"/>
            <a:ext cx="7714388" cy="1085849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67FFF-6BC4-4DF0-BC55-B2C3BFD8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0120-CDFC-48DE-A6EA-6DEEDD0E436A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89830-A1B7-484B-832C-F64A558B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8F727-72C8-47A9-8E54-AD845902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D5540-64E5-4258-ABA4-753F07B71B38}"/>
              </a:ext>
            </a:extLst>
          </p:cNvPr>
          <p:cNvCxnSpPr>
            <a:cxnSpLocks/>
          </p:cNvCxnSpPr>
          <p:nvPr/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366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A5DE-E5C6-4DB9-AD28-8F1EAC6F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3E08E-9B2D-4740-9AC6-D5E1CFB95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9566" y="2229957"/>
            <a:ext cx="9238434" cy="386604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E3736-E8AA-4F58-9D3A-27050B28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5BA7-0A17-4D30-9B66-E29324151C73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5E84-15BC-478B-9DAB-15025867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9D98F-E0A8-4254-A957-7F17811D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446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DE70F5-2276-4F91-9FC2-8DA4B5288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4000" y="1467699"/>
            <a:ext cx="1758461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856C5-C2FD-45E4-A631-AC06B5495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82312" y="1467699"/>
            <a:ext cx="7839379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336EA-B6DD-4115-9C67-79A24C86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BB1B-D40A-4DB9-B3DE-BAAE675B83CD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A668B-1DAB-449C-9BA4-7B1572A2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6567E-119D-4C98-93FF-73A33280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350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74996-9779-1D0F-B5C6-7FE85FFF1E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773681"/>
            <a:ext cx="5674360" cy="3200400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6B97173-A601-1D66-1651-4FE0D76A0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454" t="1728"/>
          <a:stretch/>
        </p:blipFill>
        <p:spPr>
          <a:xfrm>
            <a:off x="-1" y="0"/>
            <a:ext cx="8264995" cy="532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75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0DFB311A-EAAD-7656-C753-E8C739948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4533" t="18691" r="1" b="-131"/>
          <a:stretch/>
        </p:blipFill>
        <p:spPr>
          <a:xfrm rot="5400000">
            <a:off x="7851419" y="-1244552"/>
            <a:ext cx="3096029" cy="5585137"/>
          </a:xfrm>
          <a:custGeom>
            <a:avLst/>
            <a:gdLst>
              <a:gd name="connsiteX0" fmla="*/ 0 w 1756624"/>
              <a:gd name="connsiteY0" fmla="*/ 0 h 6858000"/>
              <a:gd name="connsiteX1" fmla="*/ 1756624 w 1756624"/>
              <a:gd name="connsiteY1" fmla="*/ 0 h 6858000"/>
              <a:gd name="connsiteX2" fmla="*/ 1756624 w 1756624"/>
              <a:gd name="connsiteY2" fmla="*/ 6858000 h 6858000"/>
              <a:gd name="connsiteX3" fmla="*/ 0 w 175662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6624" h="6858000">
                <a:moveTo>
                  <a:pt x="0" y="0"/>
                </a:moveTo>
                <a:lnTo>
                  <a:pt x="1756624" y="0"/>
                </a:lnTo>
                <a:lnTo>
                  <a:pt x="17566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612F0DE-D367-10BB-1F71-60AA6527C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51" r="18577"/>
          <a:stretch/>
        </p:blipFill>
        <p:spPr>
          <a:xfrm>
            <a:off x="7010400" y="0"/>
            <a:ext cx="51816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4F5799-FC34-2F2D-D11E-9B472CAF0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15533"/>
            <a:ext cx="5181600" cy="237686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575025C-084B-CD7A-F546-0E13BA13CF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2844800"/>
            <a:ext cx="5181600" cy="31289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/>
            </a:lvl1pPr>
            <a:lvl2pPr>
              <a:lnSpc>
                <a:spcPct val="120000"/>
              </a:lnSpc>
              <a:defRPr sz="1800"/>
            </a:lvl2pPr>
            <a:lvl3pPr>
              <a:lnSpc>
                <a:spcPct val="120000"/>
              </a:lnSpc>
              <a:defRPr sz="1600"/>
            </a:lvl3pPr>
            <a:lvl4pPr>
              <a:lnSpc>
                <a:spcPct val="120000"/>
              </a:lnSpc>
              <a:defRPr sz="1400"/>
            </a:lvl4pPr>
            <a:lvl5pPr>
              <a:lnSpc>
                <a:spcPct val="120000"/>
              </a:lnSpc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83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5DE041D-A3BF-94FF-029C-719D4DADA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300" t="13815"/>
          <a:stretch/>
        </p:blipFill>
        <p:spPr>
          <a:xfrm>
            <a:off x="0" y="-1"/>
            <a:ext cx="4239206" cy="37761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EE605D-0584-F71C-A97D-B672F13E3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80640"/>
            <a:ext cx="5181600" cy="3368819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9AF635C-89E6-F6EF-FA6A-417A9A84BF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5840" y="-10159"/>
            <a:ext cx="6116320" cy="6868160"/>
          </a:xfrm>
          <a:custGeom>
            <a:avLst/>
            <a:gdLst>
              <a:gd name="connsiteX0" fmla="*/ 0 w 6116320"/>
              <a:gd name="connsiteY0" fmla="*/ 0 h 6880225"/>
              <a:gd name="connsiteX1" fmla="*/ 6116320 w 6116320"/>
              <a:gd name="connsiteY1" fmla="*/ 0 h 6880225"/>
              <a:gd name="connsiteX2" fmla="*/ 6116320 w 6116320"/>
              <a:gd name="connsiteY2" fmla="*/ 6880225 h 6880225"/>
              <a:gd name="connsiteX3" fmla="*/ 0 w 6116320"/>
              <a:gd name="connsiteY3" fmla="*/ 6880225 h 6880225"/>
              <a:gd name="connsiteX4" fmla="*/ 0 w 6116320"/>
              <a:gd name="connsiteY4" fmla="*/ 0 h 6880225"/>
              <a:gd name="connsiteX0" fmla="*/ 0 w 6116320"/>
              <a:gd name="connsiteY0" fmla="*/ 0 h 6880225"/>
              <a:gd name="connsiteX1" fmla="*/ 6116320 w 6116320"/>
              <a:gd name="connsiteY1" fmla="*/ 0 h 6880225"/>
              <a:gd name="connsiteX2" fmla="*/ 6116320 w 6116320"/>
              <a:gd name="connsiteY2" fmla="*/ 6880225 h 6880225"/>
              <a:gd name="connsiteX3" fmla="*/ 2052320 w 6116320"/>
              <a:gd name="connsiteY3" fmla="*/ 6880225 h 6880225"/>
              <a:gd name="connsiteX4" fmla="*/ 0 w 6116320"/>
              <a:gd name="connsiteY4" fmla="*/ 0 h 688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6320" h="6880225">
                <a:moveTo>
                  <a:pt x="0" y="0"/>
                </a:moveTo>
                <a:lnTo>
                  <a:pt x="6116320" y="0"/>
                </a:lnTo>
                <a:lnTo>
                  <a:pt x="6116320" y="6880225"/>
                </a:lnTo>
                <a:lnTo>
                  <a:pt x="2052320" y="6880225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288379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2B74EE53-DB22-C27E-074F-A7129585F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158" t="-5374" b="78533"/>
          <a:stretch/>
        </p:blipFill>
        <p:spPr>
          <a:xfrm rot="10800000">
            <a:off x="6324600" y="0"/>
            <a:ext cx="5867400" cy="16473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8AEF0C-FA4B-8C23-0132-5529EC244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0" y="1310639"/>
            <a:ext cx="4805997" cy="2689629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3DD4867-9B0B-647C-1F78-5E50BF30F0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016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05384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40538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FF4D65D-965A-5E86-4D91-C72D1D03A8B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26163" y="4172990"/>
            <a:ext cx="4805997" cy="238973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6129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4C9F686-E069-3B60-9625-01EE6A41D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239"/>
          <a:stretch/>
        </p:blipFill>
        <p:spPr>
          <a:xfrm flipH="1">
            <a:off x="9135414" y="0"/>
            <a:ext cx="3056586" cy="6858000"/>
          </a:xfrm>
          <a:custGeom>
            <a:avLst/>
            <a:gdLst>
              <a:gd name="connsiteX0" fmla="*/ 4284372 w 4284372"/>
              <a:gd name="connsiteY0" fmla="*/ 0 h 6858000"/>
              <a:gd name="connsiteX1" fmla="*/ 0 w 4284372"/>
              <a:gd name="connsiteY1" fmla="*/ 0 h 6858000"/>
              <a:gd name="connsiteX2" fmla="*/ 0 w 4284372"/>
              <a:gd name="connsiteY2" fmla="*/ 6858000 h 6858000"/>
              <a:gd name="connsiteX3" fmla="*/ 4284372 w 42843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4372" h="6858000">
                <a:moveTo>
                  <a:pt x="4284372" y="0"/>
                </a:moveTo>
                <a:lnTo>
                  <a:pt x="0" y="0"/>
                </a:lnTo>
                <a:lnTo>
                  <a:pt x="0" y="6858000"/>
                </a:lnTo>
                <a:lnTo>
                  <a:pt x="4284372" y="6858000"/>
                </a:lnTo>
                <a:close/>
              </a:path>
            </a:pathLst>
          </a:cu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D7227F9-50F9-820B-69B7-924C02120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330"/>
          <a:stretch/>
        </p:blipFill>
        <p:spPr>
          <a:xfrm>
            <a:off x="7810500" y="3025140"/>
            <a:ext cx="4381500" cy="38328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8D1E69-316E-A8E1-7ADA-040A0E4907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9" y="365125"/>
            <a:ext cx="7273637" cy="164655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1069CA0-E0AB-99C6-10DB-13AAC019DD7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11363"/>
            <a:ext cx="7273638" cy="4155757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752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left Imag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4589277D-BC14-E7E0-5822-5575F563E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039100" y="228600"/>
            <a:ext cx="4381500" cy="392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DB1BDE-C8F3-ACC0-740B-CBD812877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75285"/>
            <a:ext cx="4896678" cy="362498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28597A3-47D0-F393-55D9-07FFD951F3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586 w 6096586"/>
              <a:gd name="connsiteY0" fmla="*/ 0 h 6858000"/>
              <a:gd name="connsiteX1" fmla="*/ 4054426 w 6096586"/>
              <a:gd name="connsiteY1" fmla="*/ 0 h 6858000"/>
              <a:gd name="connsiteX2" fmla="*/ 6096586 w 6096586"/>
              <a:gd name="connsiteY2" fmla="*/ 6858000 h 6858000"/>
              <a:gd name="connsiteX3" fmla="*/ 586 w 6096586"/>
              <a:gd name="connsiteY3" fmla="*/ 6858000 h 6858000"/>
              <a:gd name="connsiteX4" fmla="*/ 586 w 6096586"/>
              <a:gd name="connsiteY4" fmla="*/ 3669792 h 6858000"/>
              <a:gd name="connsiteX5" fmla="*/ 586 w 6096586"/>
              <a:gd name="connsiteY5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950976 w 6096000"/>
              <a:gd name="connsiteY3" fmla="*/ 6858000 h 6858000"/>
              <a:gd name="connsiteX4" fmla="*/ 0 w 6096000"/>
              <a:gd name="connsiteY4" fmla="*/ 3669792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950976 w 6096000"/>
              <a:gd name="connsiteY3" fmla="*/ 6858000 h 6858000"/>
              <a:gd name="connsiteX4" fmla="*/ 0 w 6096000"/>
              <a:gd name="connsiteY4" fmla="*/ 3669792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950976 w 6096000"/>
              <a:gd name="connsiteY3" fmla="*/ 6858000 h 6858000"/>
              <a:gd name="connsiteX4" fmla="*/ 0 w 6096000"/>
              <a:gd name="connsiteY4" fmla="*/ 3669792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053840" y="0"/>
                </a:lnTo>
                <a:lnTo>
                  <a:pt x="6096000" y="6858000"/>
                </a:lnTo>
                <a:lnTo>
                  <a:pt x="950976" y="6858000"/>
                </a:lnTo>
                <a:lnTo>
                  <a:pt x="0" y="3669792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4BF260CE-C6E3-AE7A-DB8E-A72A1CF5B54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0" y="4172990"/>
            <a:ext cx="4896677" cy="230972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bg1"/>
                </a:solidFill>
              </a:defRPr>
            </a:lvl1pPr>
            <a:lvl2pPr marL="7429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001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4753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6E20435-B9A5-359D-133D-5D3EED409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55" t="41988" r="53993" b="33420"/>
          <a:stretch/>
        </p:blipFill>
        <p:spPr>
          <a:xfrm rot="10800000">
            <a:off x="9198864" y="-5"/>
            <a:ext cx="2993136" cy="151790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B99CAE4-AA9B-52BA-7DE8-8245CE705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5445" t="24819" r="46503"/>
          <a:stretch/>
        </p:blipFill>
        <p:spPr>
          <a:xfrm rot="16200000">
            <a:off x="961221" y="4525179"/>
            <a:ext cx="1371600" cy="3294042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28DFE681-710B-6FE5-B8E0-3BC9DB9F1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9" y="365125"/>
            <a:ext cx="10363201" cy="162960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FE383D3-6A16-1891-FF52-470B26B9404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4992709" cy="374718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74B5EB04-CA6E-7417-56DF-A55B21E94B7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84891" y="2022250"/>
            <a:ext cx="4992709" cy="374718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599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783FA55-EF1D-66CF-8FD5-29086D71E6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1" t="40714" r="61027" b="44471"/>
          <a:stretch/>
        </p:blipFill>
        <p:spPr>
          <a:xfrm rot="10800000" flipV="1">
            <a:off x="-26830" y="5950040"/>
            <a:ext cx="2513521" cy="9144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42CEFED-8DE0-0155-A5B6-A44051A6D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883" t="18052" r="46636"/>
          <a:stretch/>
        </p:blipFill>
        <p:spPr>
          <a:xfrm rot="16200000" flipH="1" flipV="1">
            <a:off x="9553763" y="-952310"/>
            <a:ext cx="1685928" cy="359054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57FC493E-284F-ADBA-D92D-883CAB13AD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125"/>
            <a:ext cx="10439401" cy="161701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B8B2035-4AA9-D25E-9F15-3ED36F734D1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3310129" cy="374718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 b="1"/>
            </a:lvl1pPr>
            <a:lvl2pPr>
              <a:spcBef>
                <a:spcPts val="0"/>
              </a:spcBef>
              <a:spcAft>
                <a:spcPts val="1200"/>
              </a:spcAft>
              <a:defRPr sz="1800" b="1"/>
            </a:lvl2pPr>
            <a:lvl3pPr>
              <a:spcBef>
                <a:spcPts val="0"/>
              </a:spcBef>
              <a:spcAft>
                <a:spcPts val="1200"/>
              </a:spcAft>
              <a:defRPr sz="1600" b="1"/>
            </a:lvl3pPr>
            <a:lvl4pPr>
              <a:spcBef>
                <a:spcPts val="0"/>
              </a:spcBef>
              <a:spcAft>
                <a:spcPts val="1200"/>
              </a:spcAft>
              <a:defRPr sz="1400" b="1"/>
            </a:lvl4pPr>
            <a:lvl5pPr>
              <a:spcBef>
                <a:spcPts val="0"/>
              </a:spcBef>
              <a:spcAft>
                <a:spcPts val="1200"/>
              </a:spcAft>
              <a:defRPr sz="1400" b="1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6A694422-6B3E-3D80-AC41-FD1CED52ACA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02310" y="2018120"/>
            <a:ext cx="6751489" cy="374718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71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EF94C-BCB1-4F4C-AF70-DD2A5C4E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09B75-A057-44B5-872F-DF01BDC8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86000"/>
            <a:ext cx="9238434" cy="381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6260C-3219-4812-88F2-3162D3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FAAF-C467-4C93-8ECD-39AF5A14D498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2B73-9C01-4BE3-A199-782BE6EB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61492-EB56-4454-9D2A-8BB94AAC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993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right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48DBD2A1-633E-7A22-751B-5CEFCA93F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7703" t="485" b="67543"/>
          <a:stretch/>
        </p:blipFill>
        <p:spPr>
          <a:xfrm rot="5400000">
            <a:off x="-115162" y="115164"/>
            <a:ext cx="1895058" cy="1664735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E7BF4D0-D641-9859-157D-B9094EF3D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6385" y="446313"/>
            <a:ext cx="5179615" cy="144874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115AE488-757F-4C5A-7733-85C1D1EA98D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5181600" cy="374718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 b="0"/>
            </a:lvl1pPr>
            <a:lvl2pPr>
              <a:spcBef>
                <a:spcPts val="0"/>
              </a:spcBef>
              <a:spcAft>
                <a:spcPts val="1200"/>
              </a:spcAft>
              <a:defRPr sz="1800" b="0"/>
            </a:lvl2pPr>
            <a:lvl3pPr>
              <a:spcBef>
                <a:spcPts val="0"/>
              </a:spcBef>
              <a:spcAft>
                <a:spcPts val="1200"/>
              </a:spcAft>
              <a:defRPr sz="1600" b="0"/>
            </a:lvl3pPr>
            <a:lvl4pPr>
              <a:spcBef>
                <a:spcPts val="0"/>
              </a:spcBef>
              <a:spcAft>
                <a:spcPts val="1200"/>
              </a:spcAft>
              <a:defRPr sz="1400" b="0"/>
            </a:lvl4pPr>
            <a:lvl5pPr>
              <a:spcBef>
                <a:spcPts val="0"/>
              </a:spcBef>
              <a:spcAft>
                <a:spcPts val="1200"/>
              </a:spcAft>
              <a:defRPr sz="1400" b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9DD264F-42B5-DBB0-9839-DB4C6827ED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76950" y="0"/>
            <a:ext cx="6115050" cy="6868886"/>
          </a:xfrm>
          <a:custGeom>
            <a:avLst/>
            <a:gdLst>
              <a:gd name="connsiteX0" fmla="*/ 0 w 6115050"/>
              <a:gd name="connsiteY0" fmla="*/ 0 h 6858000"/>
              <a:gd name="connsiteX1" fmla="*/ 6115050 w 6115050"/>
              <a:gd name="connsiteY1" fmla="*/ 0 h 6858000"/>
              <a:gd name="connsiteX2" fmla="*/ 6115050 w 6115050"/>
              <a:gd name="connsiteY2" fmla="*/ 6858000 h 6858000"/>
              <a:gd name="connsiteX3" fmla="*/ 0 w 6115050"/>
              <a:gd name="connsiteY3" fmla="*/ 6858000 h 6858000"/>
              <a:gd name="connsiteX4" fmla="*/ 0 w 6115050"/>
              <a:gd name="connsiteY4" fmla="*/ 0 h 6858000"/>
              <a:gd name="connsiteX0" fmla="*/ 2024742 w 6115050"/>
              <a:gd name="connsiteY0" fmla="*/ 0 h 6858000"/>
              <a:gd name="connsiteX1" fmla="*/ 6115050 w 6115050"/>
              <a:gd name="connsiteY1" fmla="*/ 0 h 6858000"/>
              <a:gd name="connsiteX2" fmla="*/ 6115050 w 6115050"/>
              <a:gd name="connsiteY2" fmla="*/ 6858000 h 6858000"/>
              <a:gd name="connsiteX3" fmla="*/ 0 w 6115050"/>
              <a:gd name="connsiteY3" fmla="*/ 6858000 h 6858000"/>
              <a:gd name="connsiteX4" fmla="*/ 2024742 w 6115050"/>
              <a:gd name="connsiteY4" fmla="*/ 0 h 6858000"/>
              <a:gd name="connsiteX0" fmla="*/ 2024742 w 6115050"/>
              <a:gd name="connsiteY0" fmla="*/ 0 h 6858000"/>
              <a:gd name="connsiteX1" fmla="*/ 6115050 w 6115050"/>
              <a:gd name="connsiteY1" fmla="*/ 0 h 6858000"/>
              <a:gd name="connsiteX2" fmla="*/ 6115050 w 6115050"/>
              <a:gd name="connsiteY2" fmla="*/ 3603171 h 6858000"/>
              <a:gd name="connsiteX3" fmla="*/ 6115050 w 6115050"/>
              <a:gd name="connsiteY3" fmla="*/ 6858000 h 6858000"/>
              <a:gd name="connsiteX4" fmla="*/ 0 w 6115050"/>
              <a:gd name="connsiteY4" fmla="*/ 6858000 h 6858000"/>
              <a:gd name="connsiteX5" fmla="*/ 2024742 w 6115050"/>
              <a:gd name="connsiteY5" fmla="*/ 0 h 6858000"/>
              <a:gd name="connsiteX0" fmla="*/ 2024742 w 6115050"/>
              <a:gd name="connsiteY0" fmla="*/ 0 h 6868886"/>
              <a:gd name="connsiteX1" fmla="*/ 6115050 w 6115050"/>
              <a:gd name="connsiteY1" fmla="*/ 0 h 6868886"/>
              <a:gd name="connsiteX2" fmla="*/ 6115050 w 6115050"/>
              <a:gd name="connsiteY2" fmla="*/ 3603171 h 6868886"/>
              <a:gd name="connsiteX3" fmla="*/ 5157107 w 6115050"/>
              <a:gd name="connsiteY3" fmla="*/ 6868886 h 6868886"/>
              <a:gd name="connsiteX4" fmla="*/ 0 w 6115050"/>
              <a:gd name="connsiteY4" fmla="*/ 6858000 h 6868886"/>
              <a:gd name="connsiteX5" fmla="*/ 2024742 w 6115050"/>
              <a:gd name="connsiteY5" fmla="*/ 0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15050" h="6868886">
                <a:moveTo>
                  <a:pt x="2024742" y="0"/>
                </a:moveTo>
                <a:lnTo>
                  <a:pt x="6115050" y="0"/>
                </a:lnTo>
                <a:lnTo>
                  <a:pt x="6115050" y="3603171"/>
                </a:lnTo>
                <a:lnTo>
                  <a:pt x="5157107" y="6868886"/>
                </a:lnTo>
                <a:lnTo>
                  <a:pt x="0" y="6858000"/>
                </a:lnTo>
                <a:lnTo>
                  <a:pt x="2024742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9154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E5D17C7-3503-7305-8191-20863B738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5824" b="26760"/>
          <a:stretch/>
        </p:blipFill>
        <p:spPr>
          <a:xfrm>
            <a:off x="9229725" y="1835240"/>
            <a:ext cx="2962275" cy="502276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76E1AE6-3E01-1CBD-CAEC-11056D00A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43413" y="1835240"/>
            <a:ext cx="7000875" cy="4279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0E28F03-2149-7C50-779B-6A2D8D78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0903" r="75060" b="10347"/>
          <a:stretch/>
        </p:blipFill>
        <p:spPr>
          <a:xfrm rot="16200000">
            <a:off x="149650" y="-149653"/>
            <a:ext cx="1672375" cy="197167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CA4CAE4E-4252-8471-C50B-1DD5AFBFEC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9" y="365125"/>
            <a:ext cx="10363202" cy="16034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493CE42-5465-91AC-A1F4-A4821AE37A9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3299013" cy="391491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 b="0"/>
            </a:lvl1pPr>
            <a:lvl2pPr>
              <a:spcBef>
                <a:spcPts val="0"/>
              </a:spcBef>
              <a:spcAft>
                <a:spcPts val="1200"/>
              </a:spcAft>
              <a:defRPr sz="1800" b="0"/>
            </a:lvl2pPr>
            <a:lvl3pPr>
              <a:spcBef>
                <a:spcPts val="0"/>
              </a:spcBef>
              <a:spcAft>
                <a:spcPts val="1200"/>
              </a:spcAft>
              <a:defRPr sz="1600" b="0"/>
            </a:lvl3pPr>
            <a:lvl4pPr>
              <a:spcBef>
                <a:spcPts val="0"/>
              </a:spcBef>
              <a:spcAft>
                <a:spcPts val="1200"/>
              </a:spcAft>
              <a:defRPr sz="1400" b="0"/>
            </a:lvl4pPr>
            <a:lvl5pPr>
              <a:spcBef>
                <a:spcPts val="0"/>
              </a:spcBef>
              <a:spcAft>
                <a:spcPts val="1200"/>
              </a:spcAft>
              <a:defRPr sz="1400" b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156A00B1-F3E3-B7FF-58F4-61DE3EF07C07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4602163" y="2017713"/>
            <a:ext cx="6675437" cy="393223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341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3A42171-0D82-07BF-4667-498861CC2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883" t="34408" r="46636" b="1"/>
          <a:stretch/>
        </p:blipFill>
        <p:spPr>
          <a:xfrm flipH="1" flipV="1">
            <a:off x="10506072" y="3984078"/>
            <a:ext cx="1685928" cy="287392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3C71A0D-EE6D-54C4-71DE-04BE28558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718" t="47145" r="39389" b="8754"/>
          <a:stretch/>
        </p:blipFill>
        <p:spPr>
          <a:xfrm rot="5400000" flipV="1">
            <a:off x="9781526" y="-311511"/>
            <a:ext cx="2098964" cy="272198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3F82FA92-501B-5A05-E15F-2FB9BCEBE3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1990" y="434225"/>
            <a:ext cx="9524998" cy="149962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463EEE0-BE31-122C-586C-8BA8D90371E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6257366" cy="391491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000" b="0"/>
            </a:lvl1pPr>
            <a:lvl2pPr marL="228600">
              <a:spcBef>
                <a:spcPts val="0"/>
              </a:spcBef>
              <a:spcAft>
                <a:spcPts val="1200"/>
              </a:spcAft>
              <a:defRPr sz="2000" b="0"/>
            </a:lvl2pPr>
            <a:lvl3pPr marL="685800">
              <a:spcBef>
                <a:spcPts val="0"/>
              </a:spcBef>
              <a:spcAft>
                <a:spcPts val="1200"/>
              </a:spcAft>
              <a:defRPr sz="1800" b="0"/>
            </a:lvl3pPr>
            <a:lvl4pPr marL="914400">
              <a:spcBef>
                <a:spcPts val="0"/>
              </a:spcBef>
              <a:spcAft>
                <a:spcPts val="1200"/>
              </a:spcAft>
              <a:defRPr sz="1600" b="0"/>
            </a:lvl4pPr>
            <a:lvl5pPr marL="1143000">
              <a:spcBef>
                <a:spcPts val="0"/>
              </a:spcBef>
              <a:spcAft>
                <a:spcPts val="1200"/>
              </a:spcAft>
              <a:defRPr sz="1600" b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52C157D5-2C68-BA6A-033B-A4CC016CA68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967475" y="2018119"/>
            <a:ext cx="2449514" cy="393191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 b="1"/>
            </a:lvl1pPr>
            <a:lvl2pPr marL="411480">
              <a:spcBef>
                <a:spcPts val="0"/>
              </a:spcBef>
              <a:spcAft>
                <a:spcPts val="1200"/>
              </a:spcAft>
              <a:defRPr sz="1800" b="1"/>
            </a:lvl2pPr>
            <a:lvl3pPr marL="502920">
              <a:spcBef>
                <a:spcPts val="0"/>
              </a:spcBef>
              <a:spcAft>
                <a:spcPts val="1200"/>
              </a:spcAft>
              <a:defRPr sz="1600" b="1"/>
            </a:lvl3pPr>
            <a:lvl4pPr marL="594360">
              <a:spcBef>
                <a:spcPts val="0"/>
              </a:spcBef>
              <a:spcAft>
                <a:spcPts val="1200"/>
              </a:spcAft>
              <a:defRPr sz="1400" b="1"/>
            </a:lvl4pPr>
            <a:lvl5pPr marL="685800">
              <a:spcBef>
                <a:spcPts val="0"/>
              </a:spcBef>
              <a:spcAft>
                <a:spcPts val="1200"/>
              </a:spcAft>
              <a:defRPr sz="1400" b="1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063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5CC9A46-E0E7-B31D-3E27-6F4303A45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883" t="18052" r="46636"/>
          <a:stretch/>
        </p:blipFill>
        <p:spPr>
          <a:xfrm rot="16200000" flipH="1" flipV="1">
            <a:off x="9553763" y="-952310"/>
            <a:ext cx="1685928" cy="3590547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67669DC-4C7F-9B50-FCC0-F2AF5B2A95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3545" y="584477"/>
            <a:ext cx="10354052" cy="120976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BEF581C2-7562-2E21-E6DD-20AEFC43AAB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23545" y="2009775"/>
            <a:ext cx="10354052" cy="393192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9623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3A3E8B6-2BD8-19E0-7F51-7A25EF836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1515" y="374090"/>
            <a:ext cx="5057104" cy="362498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1F96043-F6A4-F581-7DB8-96138F0E40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1514" y="4172989"/>
            <a:ext cx="5057103" cy="251936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  <a:lvl2pPr marL="7429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</a:defRPr>
            </a:lvl2pPr>
            <a:lvl3pPr marL="12001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</a:defRPr>
            </a:lvl3pPr>
            <a:lvl4pPr marL="16573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aseline="0">
                <a:solidFill>
                  <a:schemeClr val="bg1"/>
                </a:solidFill>
              </a:defRPr>
            </a:lvl4pPr>
            <a:lvl5pPr marL="2000250" indent="-1714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805DE67-EFB0-F6F3-6C08-2FE90284C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51" r="18577"/>
          <a:stretch/>
        </p:blipFill>
        <p:spPr>
          <a:xfrm flipH="1">
            <a:off x="0" y="0"/>
            <a:ext cx="5181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1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80A128-A52A-402C-865B-1BF08D7F04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00447-3778-4AB7-ACB3-7C2313F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745" y="1287554"/>
            <a:ext cx="8284963" cy="3113064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910C9-BA3C-4D31-9C62-2C2408591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1744" y="4619707"/>
            <a:ext cx="7722256" cy="147629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42E8A-6B69-406B-A3DF-0A1B7683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E480-B2BA-4553-A144-61E7F75833ED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665CF-4461-4BB8-8F3A-ED1CB108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98B27-5EF3-49F4-B3CE-F3CF419A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3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F3BA-5AD5-4F15-97B2-E4652D1D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13411"/>
            <a:ext cx="9238434" cy="889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997B8-1FD3-40E6-A486-256EB41DB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9566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3F4D8-AA9A-4AF7-86EA-E4D797B98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8823E-BC08-4810-9BFF-35D2EA2A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682A-6B53-4B08-AE4D-4C5E659103CC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D2BFB-BB2C-4C4A-A6E1-DD223C2B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369B2-12F8-4583-8A7F-523C9A3E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72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717F-84B9-44BA-8DD6-680394AB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79150"/>
            <a:ext cx="9238434" cy="823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217D6-7448-4625-964F-5D82F65F1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7" y="2013217"/>
            <a:ext cx="4495799" cy="704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A534C-0B54-4327-99C0-4F0019FD2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9567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D4A63-0795-4B74-8C11-5FE79441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13215"/>
            <a:ext cx="4495800" cy="70423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D16F3-F747-441B-9854-27225954D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8168E2-6B97-486E-B0E4-4E7F5CDB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F0F6-BEBB-4894-ABB2-75C5CBE0DDB9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D3E2B-2F4E-4347-A8E9-27EB7D03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FC4F5-6876-414E-9E30-84706A3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0D2F04-5474-46B9-B838-858CDF4AB2D2}"/>
              </a:ext>
            </a:extLst>
          </p:cNvPr>
          <p:cNvCxnSpPr>
            <a:cxnSpLocks/>
          </p:cNvCxnSpPr>
          <p:nvPr/>
        </p:nvCxnSpPr>
        <p:spPr>
          <a:xfrm>
            <a:off x="6270727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ADEE893-BE45-47F3-BCF0-02424B3503CC}"/>
              </a:ext>
            </a:extLst>
          </p:cNvPr>
          <p:cNvSpPr/>
          <p:nvPr/>
        </p:nvSpPr>
        <p:spPr>
          <a:xfrm>
            <a:off x="-1171838" y="4592406"/>
            <a:ext cx="808262" cy="389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B5178A-4501-4B56-8BF1-D083D7B021CE}"/>
              </a:ext>
            </a:extLst>
          </p:cNvPr>
          <p:cNvCxnSpPr>
            <a:cxnSpLocks/>
          </p:cNvCxnSpPr>
          <p:nvPr/>
        </p:nvCxnSpPr>
        <p:spPr>
          <a:xfrm>
            <a:off x="1524000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5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109C6-041C-42BA-B507-8EA298046E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F877-20DD-40F4-AEA8-E1B6D535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DC874-15B5-4338-B7D1-8E393AB4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9E5F-17D9-4A30-9DA3-64E46A6DF111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6BAE3-24C5-483F-9141-D860A265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AEEB4-66F8-4008-B616-804FB9D9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241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6C975-8FFB-4A4B-9213-774EE390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C5F0-3BC3-4718-BCCA-24B5655EC864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A744F-475D-4105-8E4A-02581554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FA64C-7966-4D6F-88D7-4B89F2A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ED5F-AB94-4DCF-8971-B8B2B55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40" y="1558944"/>
            <a:ext cx="3279689" cy="1864196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EE4CB-68CF-4BF3-A891-8277AFD1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0"/>
            <a:ext cx="5333999" cy="5334000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92E72-B66D-40EE-B182-5585382A6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3741" y="3649682"/>
            <a:ext cx="3233096" cy="1933605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3B694-B050-45F3-AE6F-A86A129F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BD81-465B-40F2-9A54-9DF3B12AF598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AE423-9CA5-46B3-96B1-7586AD02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B973D-F1F7-47BC-996D-6100B7C8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672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9949-4A1F-4DA9-9B75-A6180F95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543" y="1383126"/>
            <a:ext cx="3289886" cy="2045874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8D794-C670-4569-93D9-0FF8B35AA7A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334001" y="762000"/>
            <a:ext cx="5333999" cy="5334000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486F6-AE67-4B34-B8E2-0B7576DC2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3544" y="3649682"/>
            <a:ext cx="3243292" cy="168431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8B11C-BB63-49A6-B488-29D4FBF8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3CEF-64EF-4C43-9530-8E9CBFD2CAD1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B9166-6D36-4F0A-9ADD-33D49A0C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22B8F-7760-41B3-9053-DD90255B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31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4152A-7FE0-4708-B7C1-DBEC8F13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1621"/>
            <a:ext cx="9238434" cy="8613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1AB53-BAF9-439D-9451-47193CF2F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6" y="2285999"/>
            <a:ext cx="9238434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96D9F-562A-496F-A530-A561994DC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1087" y="4891318"/>
            <a:ext cx="2673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B70A3DFD-A535-46B2-84C1-61DC8B16A904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060FE-AAC3-4FAE-9EB4-BCAE72D95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73021" y="1609893"/>
            <a:ext cx="2669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EDB2-8F31-42FA-B253-62D241466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2908" y="3219853"/>
            <a:ext cx="629653" cy="429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4559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  <p:sldLayoutId id="2147483741" r:id="rId22"/>
    <p:sldLayoutId id="2147483742" r:id="rId23"/>
    <p:sldLayoutId id="2147483743" r:id="rId24"/>
  </p:sldLayoutIdLst>
  <p:hf hdr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0">
          <p15:clr>
            <a:srgbClr val="F26B43"/>
          </p15:clr>
        </p15:guide>
        <p15:guide id="2" pos="3840">
          <p15:clr>
            <a:srgbClr val="F26B43"/>
          </p15:clr>
        </p15:guide>
        <p15:guide id="3" pos="7200">
          <p15:clr>
            <a:srgbClr val="F26B43"/>
          </p15:clr>
        </p15:guide>
        <p15:guide id="4" pos="6720">
          <p15:clr>
            <a:srgbClr val="F26B43"/>
          </p15:clr>
        </p15:guide>
        <p15:guide id="16" pos="480">
          <p15:clr>
            <a:srgbClr val="F26B43"/>
          </p15:clr>
        </p15:guide>
        <p15:guide id="23" orient="horz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40D96-BFFB-05BD-30ED-0352500CD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680" y="3435039"/>
            <a:ext cx="7068963" cy="3200400"/>
          </a:xfrm>
        </p:spPr>
        <p:txBody>
          <a:bodyPr/>
          <a:lstStyle/>
          <a:p>
            <a:pPr algn="ctr"/>
            <a:r>
              <a:rPr lang="en-US" sz="3000" dirty="0">
                <a:solidFill>
                  <a:srgbClr val="FFFFFF"/>
                </a:solidFill>
                <a:latin typeface="Arial"/>
                <a:cs typeface="Arial"/>
              </a:rPr>
              <a:t>Presentación de la</a:t>
            </a:r>
            <a:r>
              <a:rPr lang="en-US" sz="3000" dirty="0">
                <a:latin typeface="Trade Gothic Next Light"/>
                <a:cs typeface="Arial"/>
              </a:rPr>
              <a:t> </a:t>
            </a:r>
            <a:r>
              <a:rPr lang="en-US" sz="4000" err="1">
                <a:latin typeface="Trade Gothic Next Light"/>
                <a:cs typeface="Arial"/>
              </a:rPr>
              <a:t>línea</a:t>
            </a:r>
            <a:r>
              <a:rPr lang="en-US" sz="4000" dirty="0">
                <a:latin typeface="Trade Gothic Next Light"/>
                <a:cs typeface="Arial"/>
              </a:rPr>
              <a:t> de </a:t>
            </a:r>
            <a:r>
              <a:rPr lang="en-US" sz="4000" err="1">
                <a:latin typeface="Trade Gothic Next Light"/>
                <a:cs typeface="Arial"/>
              </a:rPr>
              <a:t>perfumería</a:t>
            </a:r>
            <a:r>
              <a:rPr lang="en-US" sz="4000" dirty="0">
                <a:latin typeface="Trade Gothic Next Light"/>
                <a:cs typeface="Arial"/>
              </a:rPr>
              <a:t> Fernandez</a:t>
            </a:r>
            <a:endParaRPr lang="en-US" sz="4000">
              <a:latin typeface="Trade Gothic Next Ligh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390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1441B42-6F43-6723-0F31-D3A8D36383DB}"/>
              </a:ext>
            </a:extLst>
          </p:cNvPr>
          <p:cNvSpPr txBox="1"/>
          <p:nvPr/>
        </p:nvSpPr>
        <p:spPr>
          <a:xfrm>
            <a:off x="392661" y="285311"/>
            <a:ext cx="5704935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err="1">
                <a:latin typeface="Trade Gothic Next Light"/>
                <a:cs typeface="Arial"/>
              </a:rPr>
              <a:t>Orígenes</a:t>
            </a:r>
            <a:r>
              <a:rPr lang="en-US" sz="2800" b="1" dirty="0">
                <a:latin typeface="Trade Gothic Next Light"/>
                <a:cs typeface="Arial"/>
              </a:rPr>
              <a:t> de la </a:t>
            </a:r>
            <a:r>
              <a:rPr lang="en-US" sz="2800" b="1" err="1">
                <a:latin typeface="Trade Gothic Next Light"/>
                <a:cs typeface="Arial"/>
              </a:rPr>
              <a:t>marca</a:t>
            </a:r>
            <a:r>
              <a:rPr lang="en-US" sz="2800" b="1" dirty="0">
                <a:latin typeface="Trade Gothic Next Light"/>
                <a:cs typeface="Arial"/>
              </a:rPr>
              <a:t> Fernandez</a:t>
            </a:r>
            <a:endParaRPr lang="en-US" sz="2800">
              <a:latin typeface="Trade Gothic Next Light"/>
            </a:endParaRPr>
          </a:p>
          <a:p>
            <a:pPr algn="l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CADF991-D27D-07C2-E4BC-B72E5F82A7BA}"/>
              </a:ext>
            </a:extLst>
          </p:cNvPr>
          <p:cNvSpPr/>
          <p:nvPr/>
        </p:nvSpPr>
        <p:spPr>
          <a:xfrm>
            <a:off x="146969" y="174765"/>
            <a:ext cx="244415" cy="2300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18D608-2582-2AB7-E5F7-09BFE3A0B7F4}"/>
              </a:ext>
            </a:extLst>
          </p:cNvPr>
          <p:cNvSpPr txBox="1"/>
          <p:nvPr/>
        </p:nvSpPr>
        <p:spPr>
          <a:xfrm>
            <a:off x="171250" y="1092680"/>
            <a:ext cx="6510067" cy="26161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ea typeface="+mn-lt"/>
                <a:cs typeface="+mn-lt"/>
              </a:rPr>
              <a:t>Fundación familiar </a:t>
            </a:r>
            <a:r>
              <a:rPr lang="en-US" sz="2400" b="1" err="1">
                <a:ea typeface="+mn-lt"/>
                <a:cs typeface="+mn-lt"/>
              </a:rPr>
              <a:t>en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err="1">
                <a:ea typeface="+mn-lt"/>
                <a:cs typeface="+mn-lt"/>
              </a:rPr>
              <a:t>el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err="1">
                <a:ea typeface="+mn-lt"/>
                <a:cs typeface="+mn-lt"/>
              </a:rPr>
              <a:t>mundo</a:t>
            </a:r>
            <a:r>
              <a:rPr lang="en-US" sz="2400" b="1" dirty="0">
                <a:ea typeface="+mn-lt"/>
                <a:cs typeface="+mn-lt"/>
              </a:rPr>
              <a:t> de la </a:t>
            </a:r>
            <a:r>
              <a:rPr lang="en-US" sz="2400" b="1" err="1">
                <a:ea typeface="+mn-lt"/>
                <a:cs typeface="+mn-lt"/>
              </a:rPr>
              <a:t>perfumería</a:t>
            </a:r>
            <a:endParaRPr lang="en-US" sz="2400"/>
          </a:p>
          <a:p>
            <a:endParaRPr lang="en-US" sz="2000" dirty="0"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La </a:t>
            </a:r>
            <a:r>
              <a:rPr lang="en-US" sz="2000" dirty="0" err="1">
                <a:ea typeface="+mn-lt"/>
                <a:cs typeface="+mn-lt"/>
              </a:rPr>
              <a:t>marca</a:t>
            </a:r>
            <a:r>
              <a:rPr lang="en-US" sz="2000" dirty="0">
                <a:ea typeface="+mn-lt"/>
                <a:cs typeface="+mn-lt"/>
              </a:rPr>
              <a:t> Fernandez se </a:t>
            </a:r>
            <a:r>
              <a:rPr lang="en-US" sz="2000" dirty="0" err="1">
                <a:ea typeface="+mn-lt"/>
                <a:cs typeface="+mn-lt"/>
              </a:rPr>
              <a:t>origina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en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una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familia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apasionada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por</a:t>
            </a:r>
            <a:r>
              <a:rPr lang="en-US" sz="2000" dirty="0">
                <a:ea typeface="+mn-lt"/>
                <a:cs typeface="+mn-lt"/>
              </a:rPr>
              <a:t> la </a:t>
            </a:r>
            <a:r>
              <a:rPr lang="en-US" sz="2000" dirty="0" err="1">
                <a:ea typeface="+mn-lt"/>
                <a:cs typeface="+mn-lt"/>
              </a:rPr>
              <a:t>perfumería</a:t>
            </a:r>
            <a:r>
              <a:rPr lang="en-US" sz="2000" dirty="0">
                <a:ea typeface="+mn-lt"/>
                <a:cs typeface="+mn-lt"/>
              </a:rPr>
              <a:t>, con </a:t>
            </a:r>
            <a:r>
              <a:rPr lang="en-US" sz="2000" dirty="0" err="1">
                <a:ea typeface="+mn-lt"/>
                <a:cs typeface="+mn-lt"/>
              </a:rPr>
              <a:t>décadas</a:t>
            </a:r>
            <a:r>
              <a:rPr lang="en-US" sz="2000" dirty="0">
                <a:ea typeface="+mn-lt"/>
                <a:cs typeface="+mn-lt"/>
              </a:rPr>
              <a:t> de </a:t>
            </a:r>
            <a:r>
              <a:rPr lang="en-US" sz="2000" dirty="0" err="1">
                <a:ea typeface="+mn-lt"/>
                <a:cs typeface="+mn-lt"/>
              </a:rPr>
              <a:t>experiencia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en</a:t>
            </a:r>
            <a:r>
              <a:rPr lang="en-US" sz="2000" dirty="0">
                <a:ea typeface="+mn-lt"/>
                <a:cs typeface="+mn-lt"/>
              </a:rPr>
              <a:t> la </a:t>
            </a:r>
            <a:r>
              <a:rPr lang="en-US" sz="2000" dirty="0" err="1">
                <a:ea typeface="+mn-lt"/>
                <a:cs typeface="+mn-lt"/>
              </a:rPr>
              <a:t>creación</a:t>
            </a:r>
            <a:r>
              <a:rPr lang="en-US" sz="2000" dirty="0">
                <a:ea typeface="+mn-lt"/>
                <a:cs typeface="+mn-lt"/>
              </a:rPr>
              <a:t> de </a:t>
            </a:r>
            <a:r>
              <a:rPr lang="en-US" sz="2000" dirty="0" err="1">
                <a:ea typeface="+mn-lt"/>
                <a:cs typeface="+mn-lt"/>
              </a:rPr>
              <a:t>fragancias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únicas</a:t>
            </a:r>
            <a:r>
              <a:rPr lang="en-US" sz="2000" dirty="0">
                <a:ea typeface="+mn-lt"/>
                <a:cs typeface="+mn-lt"/>
              </a:rPr>
              <a:t> y de </a:t>
            </a:r>
            <a:r>
              <a:rPr lang="en-US" sz="2000" dirty="0" err="1">
                <a:ea typeface="+mn-lt"/>
                <a:cs typeface="+mn-lt"/>
              </a:rPr>
              <a:t>alta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calidad</a:t>
            </a:r>
            <a:r>
              <a:rPr lang="en-US" sz="2000" dirty="0">
                <a:ea typeface="+mn-lt"/>
                <a:cs typeface="+mn-lt"/>
              </a:rPr>
              <a:t>.</a:t>
            </a:r>
            <a:endParaRPr lang="en-US" sz="2000" dirty="0"/>
          </a:p>
          <a:p>
            <a:pPr algn="l"/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145F81-7196-A91D-C03E-434B0198E075}"/>
              </a:ext>
            </a:extLst>
          </p:cNvPr>
          <p:cNvSpPr txBox="1"/>
          <p:nvPr/>
        </p:nvSpPr>
        <p:spPr>
          <a:xfrm>
            <a:off x="151122" y="2921159"/>
            <a:ext cx="7185802" cy="22775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err="1">
                <a:ea typeface="+mn-lt"/>
                <a:cs typeface="+mn-lt"/>
              </a:rPr>
              <a:t>Inspiración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err="1">
                <a:ea typeface="+mn-lt"/>
                <a:cs typeface="+mn-lt"/>
              </a:rPr>
              <a:t>en</a:t>
            </a:r>
            <a:r>
              <a:rPr lang="en-US" sz="2400" b="1" dirty="0">
                <a:ea typeface="+mn-lt"/>
                <a:cs typeface="+mn-lt"/>
              </a:rPr>
              <a:t> la </a:t>
            </a:r>
            <a:r>
              <a:rPr lang="en-US" sz="2400" b="1" err="1">
                <a:ea typeface="+mn-lt"/>
                <a:cs typeface="+mn-lt"/>
              </a:rPr>
              <a:t>naturaleza</a:t>
            </a:r>
            <a:r>
              <a:rPr lang="en-US" sz="2400" b="1" dirty="0">
                <a:ea typeface="+mn-lt"/>
                <a:cs typeface="+mn-lt"/>
              </a:rPr>
              <a:t> y la </a:t>
            </a:r>
            <a:r>
              <a:rPr lang="en-US" sz="2400" b="1" err="1">
                <a:ea typeface="+mn-lt"/>
                <a:cs typeface="+mn-lt"/>
              </a:rPr>
              <a:t>tradición</a:t>
            </a:r>
            <a:endParaRPr lang="en-US" sz="2400" b="1"/>
          </a:p>
          <a:p>
            <a:pPr algn="l"/>
            <a:endParaRPr lang="en-US" sz="2000" b="1" dirty="0"/>
          </a:p>
          <a:p>
            <a:r>
              <a:rPr lang="en-US" sz="2000" dirty="0">
                <a:ea typeface="+mn-lt"/>
                <a:cs typeface="+mn-lt"/>
              </a:rPr>
              <a:t>Las </a:t>
            </a:r>
            <a:r>
              <a:rPr lang="en-US" sz="2000" err="1">
                <a:ea typeface="+mn-lt"/>
                <a:cs typeface="+mn-lt"/>
              </a:rPr>
              <a:t>creaciones</a:t>
            </a:r>
            <a:r>
              <a:rPr lang="en-US" sz="2000" dirty="0">
                <a:ea typeface="+mn-lt"/>
                <a:cs typeface="+mn-lt"/>
              </a:rPr>
              <a:t> de Fernandez </a:t>
            </a:r>
            <a:r>
              <a:rPr lang="en-US" sz="2000" err="1">
                <a:ea typeface="+mn-lt"/>
                <a:cs typeface="+mn-lt"/>
              </a:rPr>
              <a:t>están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fuertemente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influenciadas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por</a:t>
            </a:r>
            <a:r>
              <a:rPr lang="en-US" sz="2000" dirty="0">
                <a:ea typeface="+mn-lt"/>
                <a:cs typeface="+mn-lt"/>
              </a:rPr>
              <a:t> la </a:t>
            </a:r>
            <a:r>
              <a:rPr lang="en-US" sz="2000" err="1">
                <a:ea typeface="+mn-lt"/>
                <a:cs typeface="+mn-lt"/>
              </a:rPr>
              <a:t>belleza</a:t>
            </a:r>
            <a:r>
              <a:rPr lang="en-US" sz="2000" dirty="0">
                <a:ea typeface="+mn-lt"/>
                <a:cs typeface="+mn-lt"/>
              </a:rPr>
              <a:t> natural y las </a:t>
            </a:r>
            <a:r>
              <a:rPr lang="en-US" sz="2000" err="1">
                <a:ea typeface="+mn-lt"/>
                <a:cs typeface="+mn-lt"/>
              </a:rPr>
              <a:t>tradiciones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artesanales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dando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lugar</a:t>
            </a:r>
            <a:r>
              <a:rPr lang="en-US" sz="2000" dirty="0">
                <a:ea typeface="+mn-lt"/>
                <a:cs typeface="+mn-lt"/>
              </a:rPr>
              <a:t> a perfumes </a:t>
            </a:r>
            <a:r>
              <a:rPr lang="en-US" sz="2000" err="1">
                <a:ea typeface="+mn-lt"/>
                <a:cs typeface="+mn-lt"/>
              </a:rPr>
              <a:t>excepcionales</a:t>
            </a:r>
            <a:r>
              <a:rPr lang="en-US" sz="2000" dirty="0">
                <a:ea typeface="+mn-lt"/>
                <a:cs typeface="+mn-lt"/>
              </a:rPr>
              <a:t> que </a:t>
            </a:r>
            <a:r>
              <a:rPr lang="en-US" sz="2000" err="1">
                <a:ea typeface="+mn-lt"/>
                <a:cs typeface="+mn-lt"/>
              </a:rPr>
              <a:t>evocan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emociones</a:t>
            </a:r>
            <a:r>
              <a:rPr lang="en-US" sz="2000" dirty="0">
                <a:ea typeface="+mn-lt"/>
                <a:cs typeface="+mn-lt"/>
              </a:rPr>
              <a:t> y </a:t>
            </a:r>
            <a:r>
              <a:rPr lang="en-US" sz="2000" err="1">
                <a:ea typeface="+mn-lt"/>
                <a:cs typeface="+mn-lt"/>
              </a:rPr>
              <a:t>recuerdos</a:t>
            </a:r>
            <a:r>
              <a:rPr lang="en-US" sz="2000" dirty="0">
                <a:ea typeface="+mn-lt"/>
                <a:cs typeface="+mn-lt"/>
              </a:rPr>
              <a:t>.</a:t>
            </a:r>
            <a:endParaRPr lang="en-US" sz="2000"/>
          </a:p>
          <a:p>
            <a:endParaRPr lang="en-US" sz="2000" b="1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DC1CB3-77F5-882F-C075-BA071342FD23}"/>
              </a:ext>
            </a:extLst>
          </p:cNvPr>
          <p:cNvSpPr txBox="1"/>
          <p:nvPr/>
        </p:nvSpPr>
        <p:spPr>
          <a:xfrm>
            <a:off x="173167" y="4656666"/>
            <a:ext cx="6337539" cy="20005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err="1">
                <a:ea typeface="+mn-lt"/>
                <a:cs typeface="+mn-lt"/>
              </a:rPr>
              <a:t>Compromiso</a:t>
            </a:r>
            <a:r>
              <a:rPr lang="en-US" sz="2400" b="1" dirty="0">
                <a:ea typeface="+mn-lt"/>
                <a:cs typeface="+mn-lt"/>
              </a:rPr>
              <a:t> con la </a:t>
            </a:r>
            <a:r>
              <a:rPr lang="en-US" sz="2400" b="1" err="1">
                <a:ea typeface="+mn-lt"/>
                <a:cs typeface="+mn-lt"/>
              </a:rPr>
              <a:t>excelencia</a:t>
            </a:r>
            <a:r>
              <a:rPr lang="en-US" sz="2400" b="1" dirty="0">
                <a:ea typeface="+mn-lt"/>
                <a:cs typeface="+mn-lt"/>
              </a:rPr>
              <a:t> y la </a:t>
            </a:r>
            <a:r>
              <a:rPr lang="en-US" sz="2400" b="1" err="1">
                <a:ea typeface="+mn-lt"/>
                <a:cs typeface="+mn-lt"/>
              </a:rPr>
              <a:t>innovación</a:t>
            </a:r>
            <a:endParaRPr lang="en-US" sz="2400"/>
          </a:p>
          <a:p>
            <a:r>
              <a:rPr lang="en-US" sz="2000">
                <a:ea typeface="+mn-lt"/>
                <a:cs typeface="+mn-lt"/>
              </a:rPr>
              <a:t>Fernandez se </a:t>
            </a:r>
            <a:r>
              <a:rPr lang="en-US" sz="2000" err="1">
                <a:ea typeface="+mn-lt"/>
                <a:cs typeface="+mn-lt"/>
              </a:rPr>
              <a:t>compromete</a:t>
            </a:r>
            <a:r>
              <a:rPr lang="en-US" sz="2000">
                <a:ea typeface="+mn-lt"/>
                <a:cs typeface="+mn-lt"/>
              </a:rPr>
              <a:t> a mantener los más altos estándares de calidad, combinando la artesanía tradicional con innovaciones vanguardistas para ofrecer fragancias únicas y memorables.</a:t>
            </a:r>
            <a:endParaRPr lang="en-US" sz="2000" dirty="0"/>
          </a:p>
          <a:p>
            <a:pPr algn="l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42059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FE8BF08-B463-F273-FB56-033EE7419F9F}"/>
              </a:ext>
            </a:extLst>
          </p:cNvPr>
          <p:cNvSpPr txBox="1"/>
          <p:nvPr/>
        </p:nvSpPr>
        <p:spPr>
          <a:xfrm>
            <a:off x="2626264" y="367740"/>
            <a:ext cx="6955765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rade Gothic Next Light"/>
                <a:cs typeface="Arial"/>
              </a:rPr>
              <a:t>Valores</a:t>
            </a:r>
            <a:r>
              <a:rPr lang="en-US" sz="2100" b="1" dirty="0">
                <a:latin typeface="Arial"/>
                <a:cs typeface="Arial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Trade Gothic Next Light"/>
                <a:cs typeface="Arial"/>
              </a:rPr>
              <a:t>fundamentales</a:t>
            </a:r>
            <a:r>
              <a:rPr lang="en-US" sz="3200" b="1" dirty="0">
                <a:solidFill>
                  <a:schemeClr val="bg1"/>
                </a:solidFill>
                <a:latin typeface="Trade Gothic Next Light"/>
                <a:cs typeface="Arial"/>
              </a:rPr>
              <a:t> de Fernandez</a:t>
            </a:r>
            <a:endParaRPr lang="en-US" sz="3200" dirty="0">
              <a:solidFill>
                <a:schemeClr val="bg1"/>
              </a:solidFill>
              <a:latin typeface="Trade Gothic Next Light"/>
            </a:endParaRPr>
          </a:p>
          <a:p>
            <a:pPr algn="l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586434-55A4-3922-9601-D255F240455E}"/>
              </a:ext>
            </a:extLst>
          </p:cNvPr>
          <p:cNvSpPr txBox="1"/>
          <p:nvPr/>
        </p:nvSpPr>
        <p:spPr>
          <a:xfrm>
            <a:off x="1813463" y="1081816"/>
            <a:ext cx="5546784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err="1">
                <a:solidFill>
                  <a:schemeClr val="bg1"/>
                </a:solidFill>
                <a:latin typeface="Arial"/>
                <a:cs typeface="Arial"/>
              </a:rPr>
              <a:t>Pasión</a:t>
            </a: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b="1" err="1">
                <a:solidFill>
                  <a:schemeClr val="bg1"/>
                </a:solidFill>
                <a:latin typeface="Arial"/>
                <a:cs typeface="Arial"/>
              </a:rPr>
              <a:t>por</a:t>
            </a: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 la </a:t>
            </a:r>
            <a:r>
              <a:rPr lang="en-US" sz="2000" b="1" err="1">
                <a:solidFill>
                  <a:schemeClr val="bg1"/>
                </a:solidFill>
                <a:latin typeface="Arial"/>
                <a:cs typeface="Arial"/>
              </a:rPr>
              <a:t>autenticidad</a:t>
            </a: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 y la </a:t>
            </a:r>
            <a:r>
              <a:rPr lang="en-US" sz="2000" b="1" err="1">
                <a:solidFill>
                  <a:schemeClr val="bg1"/>
                </a:solidFill>
                <a:latin typeface="Arial"/>
                <a:cs typeface="Arial"/>
              </a:rPr>
              <a:t>elegancia</a:t>
            </a:r>
            <a:endParaRPr lang="en-US" sz="2000" b="1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En Fernandez, la </a:t>
            </a:r>
            <a:r>
              <a:rPr lang="en-US" sz="2000" err="1">
                <a:solidFill>
                  <a:schemeClr val="bg1"/>
                </a:solidFill>
                <a:latin typeface="Arial"/>
                <a:cs typeface="Arial"/>
              </a:rPr>
              <a:t>pasión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Arial"/>
                <a:cs typeface="Arial"/>
              </a:rPr>
              <a:t>por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la </a:t>
            </a:r>
            <a:r>
              <a:rPr lang="en-US" sz="2000" err="1">
                <a:solidFill>
                  <a:schemeClr val="bg1"/>
                </a:solidFill>
                <a:latin typeface="Arial"/>
                <a:cs typeface="Arial"/>
              </a:rPr>
              <a:t>autenticidad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y la </a:t>
            </a:r>
            <a:r>
              <a:rPr lang="en-US" sz="2000" err="1">
                <a:solidFill>
                  <a:schemeClr val="bg1"/>
                </a:solidFill>
                <a:latin typeface="Arial"/>
                <a:cs typeface="Arial"/>
              </a:rPr>
              <a:t>elegancia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se </a:t>
            </a:r>
            <a:r>
              <a:rPr lang="en-US" sz="2000" err="1">
                <a:solidFill>
                  <a:schemeClr val="bg1"/>
                </a:solidFill>
                <a:latin typeface="Arial"/>
                <a:cs typeface="Arial"/>
              </a:rPr>
              <a:t>refleja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Arial"/>
                <a:cs typeface="Arial"/>
              </a:rPr>
              <a:t>en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Arial"/>
                <a:cs typeface="Arial"/>
              </a:rPr>
              <a:t>cada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Arial"/>
                <a:cs typeface="Arial"/>
              </a:rPr>
              <a:t>fragancia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Arial"/>
                <a:cs typeface="Arial"/>
              </a:rPr>
              <a:t>buscando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Arial"/>
                <a:cs typeface="Arial"/>
              </a:rPr>
              <a:t>transmitir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la </a:t>
            </a:r>
            <a:r>
              <a:rPr lang="en-US" sz="2000" err="1">
                <a:solidFill>
                  <a:schemeClr val="bg1"/>
                </a:solidFill>
                <a:latin typeface="Arial"/>
                <a:cs typeface="Arial"/>
              </a:rPr>
              <a:t>esencia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pura de la </a:t>
            </a:r>
            <a:r>
              <a:rPr lang="en-US" sz="2000" err="1">
                <a:solidFill>
                  <a:schemeClr val="bg1"/>
                </a:solidFill>
                <a:latin typeface="Arial"/>
                <a:cs typeface="Arial"/>
              </a:rPr>
              <a:t>sofisticación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y </a:t>
            </a:r>
            <a:r>
              <a:rPr lang="en-US" sz="2000" err="1">
                <a:solidFill>
                  <a:schemeClr val="bg1"/>
                </a:solidFill>
                <a:latin typeface="Arial"/>
                <a:cs typeface="Arial"/>
              </a:rPr>
              <a:t>el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Arial"/>
                <a:cs typeface="Arial"/>
              </a:rPr>
              <a:t>buen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gusto.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DB38AA-62A5-4AAE-C2B0-D3218788ED2C}"/>
              </a:ext>
            </a:extLst>
          </p:cNvPr>
          <p:cNvSpPr txBox="1"/>
          <p:nvPr/>
        </p:nvSpPr>
        <p:spPr>
          <a:xfrm>
            <a:off x="355600" y="3635874"/>
            <a:ext cx="6351917" cy="26161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Respeto </a:t>
            </a:r>
            <a:r>
              <a:rPr lang="en-US" sz="2000" b="1" err="1">
                <a:solidFill>
                  <a:schemeClr val="bg1"/>
                </a:solidFill>
                <a:latin typeface="Arial"/>
                <a:cs typeface="Arial"/>
              </a:rPr>
              <a:t>por</a:t>
            </a: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b="1" err="1">
                <a:solidFill>
                  <a:schemeClr val="bg1"/>
                </a:solidFill>
                <a:latin typeface="Arial"/>
                <a:cs typeface="Arial"/>
              </a:rPr>
              <a:t>el</a:t>
            </a: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 medio </a:t>
            </a:r>
            <a:r>
              <a:rPr lang="en-US" sz="2000" b="1" err="1">
                <a:solidFill>
                  <a:schemeClr val="bg1"/>
                </a:solidFill>
                <a:latin typeface="Arial"/>
                <a:cs typeface="Arial"/>
              </a:rPr>
              <a:t>ambiente</a:t>
            </a: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 y la </a:t>
            </a:r>
            <a:r>
              <a:rPr lang="en-US" sz="2000" b="1" err="1">
                <a:solidFill>
                  <a:schemeClr val="bg1"/>
                </a:solidFill>
                <a:latin typeface="Arial"/>
                <a:cs typeface="Arial"/>
              </a:rPr>
              <a:t>sostenibilidad</a:t>
            </a:r>
            <a:endParaRPr lang="en-US" sz="2000" b="1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endParaRPr lang="en-US" sz="2000" b="1" dirty="0">
              <a:solidFill>
                <a:schemeClr val="bg1"/>
              </a:solidFill>
              <a:cs typeface="Arial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Fernandez se </a:t>
            </a:r>
            <a:r>
              <a:rPr lang="en-US" sz="2000" err="1">
                <a:solidFill>
                  <a:schemeClr val="bg1"/>
                </a:solidFill>
                <a:latin typeface="Arial"/>
                <a:cs typeface="Arial"/>
              </a:rPr>
              <a:t>compromete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a </a:t>
            </a:r>
            <a:r>
              <a:rPr lang="en-US" sz="2000" err="1">
                <a:solidFill>
                  <a:schemeClr val="bg1"/>
                </a:solidFill>
                <a:latin typeface="Arial"/>
                <a:cs typeface="Arial"/>
              </a:rPr>
              <a:t>respetar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Arial"/>
                <a:cs typeface="Arial"/>
              </a:rPr>
              <a:t>el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medio </a:t>
            </a:r>
            <a:r>
              <a:rPr lang="en-US" sz="2000" err="1">
                <a:solidFill>
                  <a:schemeClr val="bg1"/>
                </a:solidFill>
                <a:latin typeface="Arial"/>
                <a:cs typeface="Arial"/>
              </a:rPr>
              <a:t>ambiente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y </a:t>
            </a:r>
            <a:r>
              <a:rPr lang="en-US" sz="2000" err="1">
                <a:solidFill>
                  <a:schemeClr val="bg1"/>
                </a:solidFill>
                <a:latin typeface="Arial"/>
                <a:cs typeface="Arial"/>
              </a:rPr>
              <a:t>promover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la </a:t>
            </a:r>
            <a:r>
              <a:rPr lang="en-US" sz="2000" err="1">
                <a:solidFill>
                  <a:schemeClr val="bg1"/>
                </a:solidFill>
                <a:latin typeface="Arial"/>
                <a:cs typeface="Arial"/>
              </a:rPr>
              <a:t>sostenibilidad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Arial"/>
                <a:cs typeface="Arial"/>
              </a:rPr>
              <a:t>utilizando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Arial"/>
                <a:cs typeface="Arial"/>
              </a:rPr>
              <a:t>prácticas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Arial"/>
                <a:cs typeface="Arial"/>
              </a:rPr>
              <a:t>responsables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Arial"/>
                <a:cs typeface="Arial"/>
              </a:rPr>
              <a:t>en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la </a:t>
            </a:r>
            <a:r>
              <a:rPr lang="en-US" sz="2000" err="1">
                <a:solidFill>
                  <a:schemeClr val="bg1"/>
                </a:solidFill>
                <a:latin typeface="Arial"/>
                <a:cs typeface="Arial"/>
              </a:rPr>
              <a:t>producción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de sus perfumes y </a:t>
            </a:r>
            <a:r>
              <a:rPr lang="en-US" sz="2000" err="1">
                <a:solidFill>
                  <a:schemeClr val="bg1"/>
                </a:solidFill>
                <a:latin typeface="Arial"/>
                <a:cs typeface="Arial"/>
              </a:rPr>
              <a:t>envases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lang="en-US" sz="200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  <a:cs typeface="Arial"/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62A282-9931-F60C-252E-15CE04704A11}"/>
              </a:ext>
            </a:extLst>
          </p:cNvPr>
          <p:cNvSpPr txBox="1"/>
          <p:nvPr/>
        </p:nvSpPr>
        <p:spPr>
          <a:xfrm>
            <a:off x="7362805" y="2355330"/>
            <a:ext cx="4454105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Vocación </a:t>
            </a:r>
            <a:r>
              <a:rPr lang="en-US" sz="2000" b="1" err="1">
                <a:solidFill>
                  <a:schemeClr val="bg1"/>
                </a:solidFill>
                <a:latin typeface="Arial"/>
                <a:cs typeface="Arial"/>
              </a:rPr>
              <a:t>por</a:t>
            </a: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 la </a:t>
            </a:r>
            <a:r>
              <a:rPr lang="en-US" sz="2000" b="1" err="1">
                <a:solidFill>
                  <a:schemeClr val="bg1"/>
                </a:solidFill>
                <a:latin typeface="Arial"/>
                <a:cs typeface="Arial"/>
              </a:rPr>
              <a:t>emoción</a:t>
            </a: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 y la </a:t>
            </a:r>
            <a:r>
              <a:rPr lang="en-US" sz="2000" b="1" err="1">
                <a:solidFill>
                  <a:schemeClr val="bg1"/>
                </a:solidFill>
                <a:latin typeface="Arial"/>
                <a:cs typeface="Arial"/>
              </a:rPr>
              <a:t>evocación</a:t>
            </a:r>
            <a:endParaRPr lang="en-US" sz="2000" b="1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Trade Gothic Next Light"/>
                <a:cs typeface="Arial"/>
              </a:rPr>
              <a:t>Cada </a:t>
            </a:r>
            <a:r>
              <a:rPr lang="en-US" sz="2000" b="1" dirty="0" err="1">
                <a:solidFill>
                  <a:schemeClr val="bg1"/>
                </a:solidFill>
                <a:latin typeface="Trade Gothic Next Light"/>
                <a:cs typeface="Arial"/>
              </a:rPr>
              <a:t>fragancia</a:t>
            </a:r>
            <a:r>
              <a:rPr lang="en-US" sz="2000" b="1" dirty="0">
                <a:solidFill>
                  <a:schemeClr val="bg1"/>
                </a:solidFill>
                <a:latin typeface="Trade Gothic Next Light"/>
                <a:cs typeface="Arial"/>
              </a:rPr>
              <a:t> de Fernandez es </a:t>
            </a:r>
            <a:r>
              <a:rPr lang="en-US" sz="2000" b="1" dirty="0" err="1">
                <a:solidFill>
                  <a:schemeClr val="bg1"/>
                </a:solidFill>
                <a:latin typeface="Trade Gothic Next Light"/>
                <a:cs typeface="Arial"/>
              </a:rPr>
              <a:t>una</a:t>
            </a:r>
            <a:r>
              <a:rPr lang="en-US" sz="2000" b="1" dirty="0">
                <a:solidFill>
                  <a:schemeClr val="bg1"/>
                </a:solidFill>
                <a:latin typeface="Trade Gothic Next Light"/>
                <a:cs typeface="Arial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rade Gothic Next Light"/>
                <a:cs typeface="Arial"/>
              </a:rPr>
              <a:t>expresión</a:t>
            </a:r>
            <a:r>
              <a:rPr lang="en-US" sz="2000" b="1" dirty="0">
                <a:solidFill>
                  <a:schemeClr val="bg1"/>
                </a:solidFill>
                <a:latin typeface="Trade Gothic Next Light"/>
                <a:cs typeface="Arial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Trade Gothic Next Light"/>
                <a:cs typeface="Arial"/>
              </a:rPr>
              <a:t>emociones</a:t>
            </a:r>
            <a:r>
              <a:rPr lang="en-US" sz="2000" b="1" dirty="0">
                <a:solidFill>
                  <a:schemeClr val="bg1"/>
                </a:solidFill>
                <a:latin typeface="Trade Gothic Next Light"/>
                <a:cs typeface="Arial"/>
              </a:rPr>
              <a:t> y </a:t>
            </a:r>
            <a:r>
              <a:rPr lang="en-US" sz="2000" b="1" dirty="0" err="1">
                <a:solidFill>
                  <a:schemeClr val="bg1"/>
                </a:solidFill>
                <a:latin typeface="Trade Gothic Next Light"/>
                <a:cs typeface="Arial"/>
              </a:rPr>
              <a:t>recuerdos</a:t>
            </a:r>
            <a:r>
              <a:rPr lang="en-US" sz="2000" b="1" dirty="0">
                <a:solidFill>
                  <a:schemeClr val="bg1"/>
                </a:solidFill>
                <a:latin typeface="Trade Gothic Next Light"/>
                <a:cs typeface="Arial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Trade Gothic Next Light"/>
                <a:cs typeface="Arial"/>
              </a:rPr>
              <a:t>buscando</a:t>
            </a:r>
            <a:r>
              <a:rPr lang="en-US" sz="2000" b="1" dirty="0">
                <a:solidFill>
                  <a:schemeClr val="bg1"/>
                </a:solidFill>
                <a:latin typeface="Trade Gothic Next Light"/>
                <a:cs typeface="Arial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rade Gothic Next Light"/>
                <a:cs typeface="Arial"/>
              </a:rPr>
              <a:t>evocar</a:t>
            </a:r>
            <a:r>
              <a:rPr lang="en-US" sz="2000" b="1" dirty="0">
                <a:solidFill>
                  <a:schemeClr val="bg1"/>
                </a:solidFill>
                <a:latin typeface="Trade Gothic Next Light"/>
                <a:cs typeface="Arial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rade Gothic Next Light"/>
                <a:cs typeface="Arial"/>
              </a:rPr>
              <a:t>sensaciones</a:t>
            </a:r>
            <a:r>
              <a:rPr lang="en-US" sz="2000" b="1" dirty="0">
                <a:solidFill>
                  <a:schemeClr val="bg1"/>
                </a:solidFill>
                <a:latin typeface="Trade Gothic Next Light"/>
                <a:cs typeface="Arial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rade Gothic Next Light"/>
                <a:cs typeface="Arial"/>
              </a:rPr>
              <a:t>únicas</a:t>
            </a:r>
            <a:r>
              <a:rPr lang="en-US" sz="2000" b="1" dirty="0">
                <a:solidFill>
                  <a:schemeClr val="bg1"/>
                </a:solidFill>
                <a:latin typeface="Trade Gothic Next Light"/>
                <a:cs typeface="Arial"/>
              </a:rPr>
              <a:t> y </a:t>
            </a:r>
            <a:r>
              <a:rPr lang="en-US" sz="2000" b="1" dirty="0" err="1">
                <a:solidFill>
                  <a:schemeClr val="bg1"/>
                </a:solidFill>
                <a:latin typeface="Trade Gothic Next Light"/>
                <a:cs typeface="Arial"/>
              </a:rPr>
              <a:t>atemporales</a:t>
            </a:r>
            <a:r>
              <a:rPr lang="en-US" sz="2000" b="1" dirty="0">
                <a:solidFill>
                  <a:schemeClr val="bg1"/>
                </a:solidFill>
                <a:latin typeface="Trade Gothic Next Light"/>
                <a:cs typeface="Arial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rade Gothic Next Light"/>
                <a:cs typeface="Arial"/>
              </a:rPr>
              <a:t>en</a:t>
            </a:r>
            <a:r>
              <a:rPr lang="en-US" sz="2000" b="1" dirty="0">
                <a:solidFill>
                  <a:schemeClr val="bg1"/>
                </a:solidFill>
                <a:latin typeface="Trade Gothic Next Light"/>
                <a:cs typeface="Arial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rade Gothic Next Light"/>
                <a:cs typeface="Arial"/>
              </a:rPr>
              <a:t>quienes</a:t>
            </a:r>
            <a:r>
              <a:rPr lang="en-US" sz="2000" b="1" dirty="0">
                <a:solidFill>
                  <a:schemeClr val="bg1"/>
                </a:solidFill>
                <a:latin typeface="Trade Gothic Next Light"/>
                <a:cs typeface="Arial"/>
              </a:rPr>
              <a:t> las </a:t>
            </a:r>
            <a:r>
              <a:rPr lang="en-US" sz="2000" b="1" dirty="0" err="1">
                <a:solidFill>
                  <a:schemeClr val="bg1"/>
                </a:solidFill>
                <a:latin typeface="Trade Gothic Next Light"/>
                <a:cs typeface="Arial"/>
              </a:rPr>
              <a:t>disfrutan</a:t>
            </a:r>
            <a:r>
              <a:rPr lang="en-US" sz="2000" b="1" dirty="0">
                <a:solidFill>
                  <a:schemeClr val="bg1"/>
                </a:solidFill>
                <a:latin typeface="Trade Gothic Next Light"/>
                <a:cs typeface="Arial"/>
              </a:rPr>
              <a:t>.</a:t>
            </a:r>
            <a:endParaRPr lang="en-US" sz="2000" b="1">
              <a:solidFill>
                <a:schemeClr val="bg1"/>
              </a:solidFill>
              <a:latin typeface="Trade Gothic Next Light"/>
            </a:endParaRPr>
          </a:p>
          <a:p>
            <a:pPr algn="l"/>
            <a:endParaRPr lang="en-US" sz="2000" b="1" dirty="0">
              <a:solidFill>
                <a:schemeClr val="bg1"/>
              </a:solidFill>
              <a:cs typeface="Arial"/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742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CFAD20B-AD0C-83FD-B69E-28FB914B57DC}"/>
              </a:ext>
            </a:extLst>
          </p:cNvPr>
          <p:cNvSpPr txBox="1"/>
          <p:nvPr/>
        </p:nvSpPr>
        <p:spPr>
          <a:xfrm>
            <a:off x="-4793" y="205756"/>
            <a:ext cx="753086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err="1">
                <a:latin typeface="Arial"/>
                <a:cs typeface="Arial"/>
              </a:rPr>
              <a:t>Innovación</a:t>
            </a:r>
            <a:r>
              <a:rPr lang="en-US" sz="2800" b="1" dirty="0">
                <a:latin typeface="Arial"/>
                <a:cs typeface="Arial"/>
              </a:rPr>
              <a:t> continua y </a:t>
            </a:r>
            <a:r>
              <a:rPr lang="en-US" sz="2800" b="1" err="1">
                <a:latin typeface="Arial"/>
                <a:cs typeface="Arial"/>
              </a:rPr>
              <a:t>proyección</a:t>
            </a:r>
            <a:r>
              <a:rPr lang="en-US" sz="2800" b="1" dirty="0">
                <a:latin typeface="Arial"/>
                <a:cs typeface="Arial"/>
              </a:rPr>
              <a:t> global</a:t>
            </a:r>
            <a:endParaRPr lang="en-US" sz="2800" dirty="0"/>
          </a:p>
          <a:p>
            <a:pPr algn="l"/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F8F0B4-956A-5C12-2A5B-FB18A5BC77C9}"/>
              </a:ext>
            </a:extLst>
          </p:cNvPr>
          <p:cNvSpPr txBox="1"/>
          <p:nvPr/>
        </p:nvSpPr>
        <p:spPr>
          <a:xfrm>
            <a:off x="-321" y="953059"/>
            <a:ext cx="7832783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err="1">
                <a:latin typeface="Arial"/>
                <a:cs typeface="Arial"/>
              </a:rPr>
              <a:t>Investigación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err="1">
                <a:latin typeface="Arial"/>
                <a:cs typeface="Arial"/>
              </a:rPr>
              <a:t>constante</a:t>
            </a:r>
            <a:r>
              <a:rPr lang="en-US" sz="2000" b="1" dirty="0">
                <a:latin typeface="Arial"/>
                <a:cs typeface="Arial"/>
              </a:rPr>
              <a:t> y </a:t>
            </a:r>
            <a:r>
              <a:rPr lang="en-US" sz="2000" b="1" err="1">
                <a:latin typeface="Arial"/>
                <a:cs typeface="Arial"/>
              </a:rPr>
              <a:t>desarrollo</a:t>
            </a:r>
            <a:r>
              <a:rPr lang="en-US" sz="2000" b="1" dirty="0">
                <a:latin typeface="Arial"/>
                <a:cs typeface="Arial"/>
              </a:rPr>
              <a:t> de </a:t>
            </a:r>
            <a:r>
              <a:rPr lang="en-US" sz="2000" b="1" err="1">
                <a:latin typeface="Arial"/>
                <a:cs typeface="Arial"/>
              </a:rPr>
              <a:t>nuevas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err="1">
                <a:latin typeface="Arial"/>
                <a:cs typeface="Arial"/>
              </a:rPr>
              <a:t>creaciones</a:t>
            </a:r>
            <a:endParaRPr lang="en-US" sz="2000"/>
          </a:p>
          <a:p>
            <a:pPr algn="l"/>
            <a:endParaRPr lang="en-US" sz="2000" b="1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Fernandez se distingue </a:t>
            </a:r>
            <a:r>
              <a:rPr lang="en-US" sz="2000" err="1">
                <a:latin typeface="Arial"/>
                <a:cs typeface="Arial"/>
              </a:rPr>
              <a:t>por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su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constante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investigación</a:t>
            </a:r>
            <a:r>
              <a:rPr lang="en-US" sz="2000" dirty="0">
                <a:latin typeface="Arial"/>
                <a:cs typeface="Arial"/>
              </a:rPr>
              <a:t> y </a:t>
            </a:r>
            <a:r>
              <a:rPr lang="en-US" sz="2000" err="1">
                <a:latin typeface="Arial"/>
                <a:cs typeface="Arial"/>
              </a:rPr>
              <a:t>desarrollo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err="1">
                <a:latin typeface="Arial"/>
                <a:cs typeface="Arial"/>
              </a:rPr>
              <a:t>explorando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nuevas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fronteras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en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el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mundo</a:t>
            </a:r>
            <a:r>
              <a:rPr lang="en-US" sz="2000" dirty="0">
                <a:latin typeface="Arial"/>
                <a:cs typeface="Arial"/>
              </a:rPr>
              <a:t> de la </a:t>
            </a:r>
            <a:r>
              <a:rPr lang="en-US" sz="2000" err="1">
                <a:latin typeface="Arial"/>
                <a:cs typeface="Arial"/>
              </a:rPr>
              <a:t>perfumería</a:t>
            </a:r>
            <a:r>
              <a:rPr lang="en-US" sz="2000" dirty="0">
                <a:latin typeface="Arial"/>
                <a:cs typeface="Arial"/>
              </a:rPr>
              <a:t> para </a:t>
            </a:r>
            <a:r>
              <a:rPr lang="en-US" sz="2000" err="1">
                <a:latin typeface="Arial"/>
                <a:cs typeface="Arial"/>
              </a:rPr>
              <a:t>sorprender</a:t>
            </a:r>
            <a:r>
              <a:rPr lang="en-US" sz="2000" dirty="0">
                <a:latin typeface="Arial"/>
                <a:cs typeface="Arial"/>
              </a:rPr>
              <a:t> con </a:t>
            </a:r>
            <a:r>
              <a:rPr lang="en-US" sz="2000" err="1">
                <a:latin typeface="Arial"/>
                <a:cs typeface="Arial"/>
              </a:rPr>
              <a:t>innovadoras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creaciones</a:t>
            </a:r>
            <a:r>
              <a:rPr lang="en-US" sz="2000" dirty="0">
                <a:latin typeface="Arial"/>
                <a:cs typeface="Arial"/>
              </a:rPr>
              <a:t>.</a:t>
            </a:r>
            <a:endParaRPr lang="en-US" sz="2000" dirty="0"/>
          </a:p>
          <a:p>
            <a:endParaRPr lang="en-US" sz="2000" b="1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6745EC-84BD-D28A-78D9-92BC4F57BE35}"/>
              </a:ext>
            </a:extLst>
          </p:cNvPr>
          <p:cNvSpPr txBox="1"/>
          <p:nvPr/>
        </p:nvSpPr>
        <p:spPr>
          <a:xfrm>
            <a:off x="-1917" y="2826908"/>
            <a:ext cx="7502104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Presencia </a:t>
            </a:r>
            <a:r>
              <a:rPr lang="en-US" sz="2000" b="1" err="1">
                <a:latin typeface="Arial"/>
                <a:cs typeface="Arial"/>
              </a:rPr>
              <a:t>internacional</a:t>
            </a:r>
            <a:r>
              <a:rPr lang="en-US" sz="2000" b="1" dirty="0">
                <a:latin typeface="Arial"/>
                <a:cs typeface="Arial"/>
              </a:rPr>
              <a:t> y </a:t>
            </a:r>
            <a:r>
              <a:rPr lang="en-US" sz="2000" b="1" err="1">
                <a:latin typeface="Arial"/>
                <a:cs typeface="Arial"/>
              </a:rPr>
              <a:t>diversidad</a:t>
            </a:r>
            <a:r>
              <a:rPr lang="en-US" sz="2000" b="1" dirty="0">
                <a:latin typeface="Arial"/>
                <a:cs typeface="Arial"/>
              </a:rPr>
              <a:t> cultural</a:t>
            </a:r>
          </a:p>
          <a:p>
            <a:pPr algn="l"/>
            <a:endParaRPr lang="en-US" sz="2000" b="1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La </a:t>
            </a:r>
            <a:r>
              <a:rPr lang="en-US" sz="2000" err="1">
                <a:latin typeface="Arial"/>
                <a:cs typeface="Arial"/>
              </a:rPr>
              <a:t>proyección</a:t>
            </a:r>
            <a:r>
              <a:rPr lang="en-US" sz="2000" dirty="0">
                <a:latin typeface="Arial"/>
                <a:cs typeface="Arial"/>
              </a:rPr>
              <a:t> global de Fernandez se </a:t>
            </a:r>
            <a:r>
              <a:rPr lang="en-US" sz="2000" err="1">
                <a:latin typeface="Arial"/>
                <a:cs typeface="Arial"/>
              </a:rPr>
              <a:t>nutre</a:t>
            </a:r>
            <a:r>
              <a:rPr lang="en-US" sz="2000" dirty="0">
                <a:latin typeface="Arial"/>
                <a:cs typeface="Arial"/>
              </a:rPr>
              <a:t> de la </a:t>
            </a:r>
            <a:r>
              <a:rPr lang="en-US" sz="2000" err="1">
                <a:latin typeface="Arial"/>
                <a:cs typeface="Arial"/>
              </a:rPr>
              <a:t>diversidad</a:t>
            </a:r>
            <a:r>
              <a:rPr lang="en-US" sz="2000" dirty="0">
                <a:latin typeface="Arial"/>
                <a:cs typeface="Arial"/>
              </a:rPr>
              <a:t> cultural, </a:t>
            </a:r>
            <a:r>
              <a:rPr lang="en-US" sz="2000" err="1">
                <a:latin typeface="Arial"/>
                <a:cs typeface="Arial"/>
              </a:rPr>
              <a:t>encontrando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inspiración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en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distintas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tradiciones</a:t>
            </a:r>
            <a:r>
              <a:rPr lang="en-US" sz="2000" dirty="0">
                <a:latin typeface="Arial"/>
                <a:cs typeface="Arial"/>
              </a:rPr>
              <a:t> y </a:t>
            </a:r>
            <a:r>
              <a:rPr lang="en-US" sz="2000" err="1">
                <a:latin typeface="Arial"/>
                <a:cs typeface="Arial"/>
              </a:rPr>
              <a:t>estilos</a:t>
            </a:r>
            <a:r>
              <a:rPr lang="en-US" sz="2000" dirty="0">
                <a:latin typeface="Arial"/>
                <a:cs typeface="Arial"/>
              </a:rPr>
              <a:t> de </a:t>
            </a:r>
            <a:r>
              <a:rPr lang="en-US" sz="2000" err="1">
                <a:latin typeface="Arial"/>
                <a:cs typeface="Arial"/>
              </a:rPr>
              <a:t>vida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alrededor</a:t>
            </a:r>
            <a:r>
              <a:rPr lang="en-US" sz="2000" dirty="0">
                <a:latin typeface="Arial"/>
                <a:cs typeface="Arial"/>
              </a:rPr>
              <a:t> del </a:t>
            </a:r>
            <a:r>
              <a:rPr lang="en-US" sz="2000" err="1">
                <a:latin typeface="Arial"/>
                <a:cs typeface="Arial"/>
              </a:rPr>
              <a:t>mundo</a:t>
            </a:r>
            <a:r>
              <a:rPr lang="en-US" sz="2000" dirty="0">
                <a:latin typeface="Arial"/>
                <a:cs typeface="Arial"/>
              </a:rPr>
              <a:t>.</a:t>
            </a:r>
            <a:endParaRPr lang="en-US" sz="2000" dirty="0"/>
          </a:p>
          <a:p>
            <a:endParaRPr lang="en-US" sz="1400" b="1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F49023-9C9C-E79A-5846-3CA55637BD89}"/>
              </a:ext>
            </a:extLst>
          </p:cNvPr>
          <p:cNvSpPr txBox="1"/>
          <p:nvPr/>
        </p:nvSpPr>
        <p:spPr>
          <a:xfrm>
            <a:off x="160387" y="4639094"/>
            <a:ext cx="7516482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err="1">
                <a:latin typeface="Arial"/>
                <a:cs typeface="Arial"/>
              </a:rPr>
              <a:t>Compromiso</a:t>
            </a:r>
            <a:r>
              <a:rPr lang="en-US" sz="2000" b="1" dirty="0">
                <a:latin typeface="Arial"/>
                <a:cs typeface="Arial"/>
              </a:rPr>
              <a:t> con la </a:t>
            </a:r>
            <a:r>
              <a:rPr lang="en-US" sz="2000" b="1" err="1">
                <a:latin typeface="Arial"/>
                <a:cs typeface="Arial"/>
              </a:rPr>
              <a:t>satisfacción</a:t>
            </a:r>
            <a:r>
              <a:rPr lang="en-US" sz="2000" b="1" dirty="0">
                <a:latin typeface="Arial"/>
                <a:cs typeface="Arial"/>
              </a:rPr>
              <a:t> y </a:t>
            </a:r>
            <a:r>
              <a:rPr lang="en-US" sz="2000" b="1" err="1">
                <a:latin typeface="Arial"/>
                <a:cs typeface="Arial"/>
              </a:rPr>
              <a:t>fidelidad</a:t>
            </a:r>
            <a:r>
              <a:rPr lang="en-US" sz="2000" b="1" dirty="0">
                <a:latin typeface="Arial"/>
                <a:cs typeface="Arial"/>
              </a:rPr>
              <a:t> del </a:t>
            </a:r>
            <a:r>
              <a:rPr lang="en-US" sz="2000" b="1" err="1">
                <a:latin typeface="Arial"/>
                <a:cs typeface="Arial"/>
              </a:rPr>
              <a:t>cliente</a:t>
            </a:r>
            <a:endParaRPr lang="en-US" sz="2000" b="1">
              <a:latin typeface="Arial"/>
              <a:cs typeface="Arial"/>
            </a:endParaRPr>
          </a:p>
          <a:p>
            <a:pPr algn="l"/>
            <a:endParaRPr lang="en-US" sz="2000" b="1" dirty="0">
              <a:latin typeface="Arial"/>
              <a:cs typeface="Arial"/>
            </a:endParaRPr>
          </a:p>
          <a:p>
            <a:r>
              <a:rPr lang="en-US" sz="2000">
                <a:latin typeface="Arial"/>
                <a:cs typeface="Arial"/>
              </a:rPr>
              <a:t>Fernandez se </a:t>
            </a:r>
            <a:r>
              <a:rPr lang="en-US" sz="2000" err="1">
                <a:latin typeface="Arial"/>
                <a:cs typeface="Arial"/>
              </a:rPr>
              <a:t>compromete</a:t>
            </a:r>
            <a:r>
              <a:rPr lang="en-US" sz="2000">
                <a:latin typeface="Arial"/>
                <a:cs typeface="Arial"/>
              </a:rPr>
              <a:t> a ofrecer experiencias sensoriales inolvidables, buscando la plena satisfacción y fidelidad de sus clientes en cada rincón del planeta.</a:t>
            </a:r>
            <a:endParaRPr lang="en-US" sz="2000"/>
          </a:p>
          <a:p>
            <a:endParaRPr lang="en-US" sz="2000" b="1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6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3E5BF4C-EDDB-3800-E110-6C6693FAB6B1}"/>
              </a:ext>
            </a:extLst>
          </p:cNvPr>
          <p:cNvSpPr txBox="1"/>
          <p:nvPr/>
        </p:nvSpPr>
        <p:spPr>
          <a:xfrm>
            <a:off x="248248" y="273170"/>
            <a:ext cx="6438181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Calidad y </a:t>
            </a:r>
            <a:r>
              <a:rPr lang="en-US" sz="2400" b="1" dirty="0" err="1">
                <a:latin typeface="Arial"/>
                <a:cs typeface="Arial"/>
              </a:rPr>
              <a:t>variedad</a:t>
            </a:r>
            <a:r>
              <a:rPr lang="en-US" sz="2400" b="1" dirty="0">
                <a:latin typeface="Arial"/>
                <a:cs typeface="Arial"/>
              </a:rPr>
              <a:t> de </a:t>
            </a:r>
            <a:r>
              <a:rPr lang="en-US" sz="2400" b="1" dirty="0" err="1">
                <a:latin typeface="Arial"/>
                <a:cs typeface="Arial"/>
              </a:rPr>
              <a:t>fragancias</a:t>
            </a:r>
            <a:endParaRPr lang="en-US" sz="2400" dirty="0" err="1"/>
          </a:p>
          <a:p>
            <a:pPr algn="l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4448D8-CB6C-1FB5-5547-8FAA5AE7E34B}"/>
              </a:ext>
            </a:extLst>
          </p:cNvPr>
          <p:cNvSpPr txBox="1"/>
          <p:nvPr/>
        </p:nvSpPr>
        <p:spPr>
          <a:xfrm>
            <a:off x="592666" y="1303866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47022C-D175-5A13-4CAB-A21A18CC9DE1}"/>
              </a:ext>
            </a:extLst>
          </p:cNvPr>
          <p:cNvSpPr txBox="1"/>
          <p:nvPr/>
        </p:nvSpPr>
        <p:spPr>
          <a:xfrm>
            <a:off x="254639" y="1001303"/>
            <a:ext cx="8134709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err="1">
                <a:ea typeface="+mn-lt"/>
                <a:cs typeface="+mn-lt"/>
              </a:rPr>
              <a:t>Amplia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err="1">
                <a:ea typeface="+mn-lt"/>
                <a:cs typeface="+mn-lt"/>
              </a:rPr>
              <a:t>gama</a:t>
            </a:r>
            <a:r>
              <a:rPr lang="en-US" sz="2000" b="1" dirty="0">
                <a:ea typeface="+mn-lt"/>
                <a:cs typeface="+mn-lt"/>
              </a:rPr>
              <a:t> de </a:t>
            </a:r>
            <a:r>
              <a:rPr lang="en-US" sz="2000" b="1" err="1">
                <a:ea typeface="+mn-lt"/>
                <a:cs typeface="+mn-lt"/>
              </a:rPr>
              <a:t>fragancias</a:t>
            </a:r>
            <a:r>
              <a:rPr lang="en-US" sz="2000" b="1" dirty="0">
                <a:ea typeface="+mn-lt"/>
                <a:cs typeface="+mn-lt"/>
              </a:rPr>
              <a:t> para </a:t>
            </a:r>
            <a:r>
              <a:rPr lang="en-US" sz="2000" b="1" err="1">
                <a:ea typeface="+mn-lt"/>
                <a:cs typeface="+mn-lt"/>
              </a:rPr>
              <a:t>todos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err="1">
                <a:ea typeface="+mn-lt"/>
                <a:cs typeface="+mn-lt"/>
              </a:rPr>
              <a:t>los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err="1">
                <a:ea typeface="+mn-lt"/>
                <a:cs typeface="+mn-lt"/>
              </a:rPr>
              <a:t>gustos</a:t>
            </a:r>
            <a:r>
              <a:rPr lang="en-US" sz="2000" b="1" dirty="0">
                <a:ea typeface="+mn-lt"/>
                <a:cs typeface="+mn-lt"/>
              </a:rPr>
              <a:t> y </a:t>
            </a:r>
            <a:r>
              <a:rPr lang="en-US" sz="2000" b="1" err="1">
                <a:ea typeface="+mn-lt"/>
                <a:cs typeface="+mn-lt"/>
              </a:rPr>
              <a:t>ocasiones</a:t>
            </a:r>
            <a:endParaRPr lang="en-US" sz="2000" b="1"/>
          </a:p>
          <a:p>
            <a:pPr algn="l"/>
            <a:endParaRPr lang="en-US" sz="2000" b="1" dirty="0"/>
          </a:p>
          <a:p>
            <a:r>
              <a:rPr lang="en-US" sz="2000" dirty="0">
                <a:ea typeface="+mn-lt"/>
                <a:cs typeface="+mn-lt"/>
              </a:rPr>
              <a:t>La </a:t>
            </a:r>
            <a:r>
              <a:rPr lang="en-US" sz="2000" err="1">
                <a:ea typeface="+mn-lt"/>
                <a:cs typeface="+mn-lt"/>
              </a:rPr>
              <a:t>línea</a:t>
            </a:r>
            <a:r>
              <a:rPr lang="en-US" sz="2000" dirty="0">
                <a:ea typeface="+mn-lt"/>
                <a:cs typeface="+mn-lt"/>
              </a:rPr>
              <a:t> de </a:t>
            </a:r>
            <a:r>
              <a:rPr lang="en-US" sz="2000" err="1">
                <a:ea typeface="+mn-lt"/>
                <a:cs typeface="+mn-lt"/>
              </a:rPr>
              <a:t>perfumería</a:t>
            </a:r>
            <a:r>
              <a:rPr lang="en-US" sz="2000" dirty="0">
                <a:ea typeface="+mn-lt"/>
                <a:cs typeface="+mn-lt"/>
              </a:rPr>
              <a:t> Fernandez </a:t>
            </a:r>
            <a:r>
              <a:rPr lang="en-US" sz="2000" err="1">
                <a:ea typeface="+mn-lt"/>
                <a:cs typeface="+mn-lt"/>
              </a:rPr>
              <a:t>ofrece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una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amplia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variedad</a:t>
            </a:r>
            <a:r>
              <a:rPr lang="en-US" sz="2000" dirty="0">
                <a:ea typeface="+mn-lt"/>
                <a:cs typeface="+mn-lt"/>
              </a:rPr>
              <a:t> de </a:t>
            </a:r>
            <a:r>
              <a:rPr lang="en-US" sz="2000" err="1">
                <a:ea typeface="+mn-lt"/>
                <a:cs typeface="+mn-lt"/>
              </a:rPr>
              <a:t>fragancias</a:t>
            </a:r>
            <a:r>
              <a:rPr lang="en-US" sz="2000" dirty="0">
                <a:ea typeface="+mn-lt"/>
                <a:cs typeface="+mn-lt"/>
              </a:rPr>
              <a:t> de </a:t>
            </a:r>
            <a:r>
              <a:rPr lang="en-US" sz="2000" err="1">
                <a:ea typeface="+mn-lt"/>
                <a:cs typeface="+mn-lt"/>
              </a:rPr>
              <a:t>alta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calidad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adaptadas</a:t>
            </a:r>
            <a:r>
              <a:rPr lang="en-US" sz="2000" dirty="0">
                <a:ea typeface="+mn-lt"/>
                <a:cs typeface="+mn-lt"/>
              </a:rPr>
              <a:t> a </a:t>
            </a:r>
            <a:r>
              <a:rPr lang="en-US" sz="2000" err="1">
                <a:ea typeface="+mn-lt"/>
                <a:cs typeface="+mn-lt"/>
              </a:rPr>
              <a:t>diferentes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preferencias</a:t>
            </a:r>
            <a:r>
              <a:rPr lang="en-US" sz="2000" dirty="0">
                <a:ea typeface="+mn-lt"/>
                <a:cs typeface="+mn-lt"/>
              </a:rPr>
              <a:t> y </a:t>
            </a:r>
            <a:r>
              <a:rPr lang="en-US" sz="2000" err="1">
                <a:ea typeface="+mn-lt"/>
                <a:cs typeface="+mn-lt"/>
              </a:rPr>
              <a:t>situaciones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asegurando</a:t>
            </a:r>
            <a:r>
              <a:rPr lang="en-US" sz="2000" dirty="0">
                <a:ea typeface="+mn-lt"/>
                <a:cs typeface="+mn-lt"/>
              </a:rPr>
              <a:t> la </a:t>
            </a:r>
            <a:r>
              <a:rPr lang="en-US" sz="2000" err="1">
                <a:ea typeface="+mn-lt"/>
                <a:cs typeface="+mn-lt"/>
              </a:rPr>
              <a:t>satisfacción</a:t>
            </a:r>
            <a:r>
              <a:rPr lang="en-US" sz="2000" dirty="0">
                <a:ea typeface="+mn-lt"/>
                <a:cs typeface="+mn-lt"/>
              </a:rPr>
              <a:t> de </a:t>
            </a:r>
            <a:r>
              <a:rPr lang="en-US" sz="2000" err="1">
                <a:ea typeface="+mn-lt"/>
                <a:cs typeface="+mn-lt"/>
              </a:rPr>
              <a:t>todos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los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clientes</a:t>
            </a:r>
            <a:r>
              <a:rPr lang="en-US" sz="2000" dirty="0">
                <a:ea typeface="+mn-lt"/>
                <a:cs typeface="+mn-lt"/>
              </a:rPr>
              <a:t>.</a:t>
            </a:r>
            <a:endParaRPr lang="en-US" sz="2000" dirty="0"/>
          </a:p>
          <a:p>
            <a:endParaRPr lang="en-US" sz="2000" b="1" dirty="0"/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E09BF7-2F79-8681-76C6-5558CCD27D13}"/>
              </a:ext>
            </a:extLst>
          </p:cNvPr>
          <p:cNvSpPr txBox="1"/>
          <p:nvPr/>
        </p:nvSpPr>
        <p:spPr>
          <a:xfrm>
            <a:off x="260391" y="2767162"/>
            <a:ext cx="7516481" cy="25237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ea typeface="+mn-lt"/>
                <a:cs typeface="+mn-lt"/>
              </a:rPr>
              <a:t>Fragancias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exclusivas</a:t>
            </a:r>
            <a:r>
              <a:rPr lang="en-US" sz="2000" b="1" dirty="0">
                <a:ea typeface="+mn-lt"/>
                <a:cs typeface="+mn-lt"/>
              </a:rPr>
              <a:t> y </a:t>
            </a:r>
            <a:r>
              <a:rPr lang="en-US" sz="2000" b="1" dirty="0" err="1">
                <a:ea typeface="+mn-lt"/>
                <a:cs typeface="+mn-lt"/>
              </a:rPr>
              <a:t>duraderas</a:t>
            </a:r>
            <a:endParaRPr lang="en-US" sz="2000" dirty="0" err="1">
              <a:ea typeface="+mn-lt"/>
              <a:cs typeface="+mn-lt"/>
            </a:endParaRPr>
          </a:p>
          <a:p>
            <a:pPr algn="l"/>
            <a:endParaRPr lang="en-US" sz="2000" b="1" dirty="0"/>
          </a:p>
          <a:p>
            <a:r>
              <a:rPr lang="en-US" sz="2000" dirty="0">
                <a:ea typeface="+mn-lt"/>
                <a:cs typeface="+mn-lt"/>
              </a:rPr>
              <a:t>Las </a:t>
            </a:r>
            <a:r>
              <a:rPr lang="en-US" sz="2000" dirty="0" err="1">
                <a:ea typeface="+mn-lt"/>
                <a:cs typeface="+mn-lt"/>
              </a:rPr>
              <a:t>fragancias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exclusivas</a:t>
            </a:r>
            <a:r>
              <a:rPr lang="en-US" sz="2000" dirty="0">
                <a:ea typeface="+mn-lt"/>
                <a:cs typeface="+mn-lt"/>
              </a:rPr>
              <a:t> de Fernandez </a:t>
            </a:r>
            <a:r>
              <a:rPr lang="en-US" sz="2000" dirty="0" err="1">
                <a:ea typeface="+mn-lt"/>
                <a:cs typeface="+mn-lt"/>
              </a:rPr>
              <a:t>destacan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por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durabilidad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permitiendo</a:t>
            </a:r>
            <a:r>
              <a:rPr lang="en-US" sz="2000" dirty="0">
                <a:ea typeface="+mn-lt"/>
                <a:cs typeface="+mn-lt"/>
              </a:rPr>
              <a:t> a </a:t>
            </a:r>
            <a:r>
              <a:rPr lang="en-US" sz="2000" dirty="0" err="1">
                <a:ea typeface="+mn-lt"/>
                <a:cs typeface="+mn-lt"/>
              </a:rPr>
              <a:t>los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usuarios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disfrutar</a:t>
            </a:r>
            <a:r>
              <a:rPr lang="en-US" sz="2000" dirty="0">
                <a:ea typeface="+mn-lt"/>
                <a:cs typeface="+mn-lt"/>
              </a:rPr>
              <a:t> de </a:t>
            </a:r>
            <a:r>
              <a:rPr lang="en-US" sz="2000" dirty="0" err="1">
                <a:ea typeface="+mn-lt"/>
                <a:cs typeface="+mn-lt"/>
              </a:rPr>
              <a:t>su</a:t>
            </a:r>
            <a:r>
              <a:rPr lang="en-US" sz="2000" dirty="0">
                <a:ea typeface="+mn-lt"/>
                <a:cs typeface="+mn-lt"/>
              </a:rPr>
              <a:t> aroma </a:t>
            </a:r>
            <a:r>
              <a:rPr lang="en-US" sz="2000" dirty="0" err="1">
                <a:ea typeface="+mn-lt"/>
                <a:cs typeface="+mn-lt"/>
              </a:rPr>
              <a:t>durante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todo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el</a:t>
            </a:r>
            <a:r>
              <a:rPr lang="en-US" sz="2000" dirty="0">
                <a:ea typeface="+mn-lt"/>
                <a:cs typeface="+mn-lt"/>
              </a:rPr>
              <a:t> día, </a:t>
            </a:r>
            <a:r>
              <a:rPr lang="en-US" sz="2000" dirty="0" err="1">
                <a:ea typeface="+mn-lt"/>
                <a:cs typeface="+mn-lt"/>
              </a:rPr>
              <a:t>convirtiéndolas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en</a:t>
            </a:r>
            <a:r>
              <a:rPr lang="en-US" sz="2000" dirty="0">
                <a:ea typeface="+mn-lt"/>
                <a:cs typeface="+mn-lt"/>
              </a:rPr>
              <a:t> la </a:t>
            </a:r>
            <a:r>
              <a:rPr lang="en-US" sz="2000" dirty="0" err="1">
                <a:ea typeface="+mn-lt"/>
                <a:cs typeface="+mn-lt"/>
              </a:rPr>
              <a:t>opción</a:t>
            </a:r>
            <a:r>
              <a:rPr lang="en-US" sz="2000" dirty="0">
                <a:ea typeface="+mn-lt"/>
                <a:cs typeface="+mn-lt"/>
              </a:rPr>
              <a:t> ideal para </a:t>
            </a:r>
            <a:r>
              <a:rPr lang="en-US" sz="2000" dirty="0" err="1">
                <a:ea typeface="+mn-lt"/>
                <a:cs typeface="+mn-lt"/>
              </a:rPr>
              <a:t>cualquier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evento</a:t>
            </a:r>
            <a:r>
              <a:rPr lang="en-US" sz="2000" dirty="0">
                <a:ea typeface="+mn-lt"/>
                <a:cs typeface="+mn-lt"/>
              </a:rPr>
              <a:t>.</a:t>
            </a:r>
            <a:endParaRPr lang="en-US" sz="2000" dirty="0"/>
          </a:p>
          <a:p>
            <a:endParaRPr lang="en-US" sz="2000" b="1" dirty="0"/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976D4F-512B-D1FE-6045-BE1D786B0BF9}"/>
              </a:ext>
            </a:extLst>
          </p:cNvPr>
          <p:cNvSpPr txBox="1"/>
          <p:nvPr/>
        </p:nvSpPr>
        <p:spPr>
          <a:xfrm>
            <a:off x="244415" y="4825360"/>
            <a:ext cx="6380671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err="1">
                <a:ea typeface="+mn-lt"/>
                <a:cs typeface="+mn-lt"/>
              </a:rPr>
              <a:t>Innovación</a:t>
            </a:r>
            <a:r>
              <a:rPr lang="en-US" sz="2000" b="1" dirty="0">
                <a:ea typeface="+mn-lt"/>
                <a:cs typeface="+mn-lt"/>
              </a:rPr>
              <a:t> y </a:t>
            </a:r>
            <a:r>
              <a:rPr lang="en-US" sz="2000" b="1" err="1">
                <a:ea typeface="+mn-lt"/>
                <a:cs typeface="+mn-lt"/>
              </a:rPr>
              <a:t>elegancia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err="1">
                <a:ea typeface="+mn-lt"/>
                <a:cs typeface="+mn-lt"/>
              </a:rPr>
              <a:t>en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err="1">
                <a:ea typeface="+mn-lt"/>
                <a:cs typeface="+mn-lt"/>
              </a:rPr>
              <a:t>cada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err="1">
                <a:ea typeface="+mn-lt"/>
                <a:cs typeface="+mn-lt"/>
              </a:rPr>
              <a:t>fragancia</a:t>
            </a:r>
            <a:endParaRPr lang="en-US" sz="2000" err="1"/>
          </a:p>
          <a:p>
            <a:pPr algn="l"/>
            <a:endParaRPr lang="en-US" sz="2000" b="1" dirty="0"/>
          </a:p>
          <a:p>
            <a:r>
              <a:rPr lang="en-US" sz="2000" dirty="0">
                <a:ea typeface="+mn-lt"/>
                <a:cs typeface="+mn-lt"/>
              </a:rPr>
              <a:t>Cada </a:t>
            </a:r>
            <a:r>
              <a:rPr lang="en-US" sz="2000" err="1">
                <a:ea typeface="+mn-lt"/>
                <a:cs typeface="+mn-lt"/>
              </a:rPr>
              <a:t>fragancia</a:t>
            </a:r>
            <a:r>
              <a:rPr lang="en-US" sz="2000" dirty="0">
                <a:ea typeface="+mn-lt"/>
                <a:cs typeface="+mn-lt"/>
              </a:rPr>
              <a:t> de la </a:t>
            </a:r>
            <a:r>
              <a:rPr lang="en-US" sz="2000" err="1">
                <a:ea typeface="+mn-lt"/>
                <a:cs typeface="+mn-lt"/>
              </a:rPr>
              <a:t>línea</a:t>
            </a:r>
            <a:r>
              <a:rPr lang="en-US" sz="2000" dirty="0">
                <a:ea typeface="+mn-lt"/>
                <a:cs typeface="+mn-lt"/>
              </a:rPr>
              <a:t> Fernandez </a:t>
            </a:r>
            <a:r>
              <a:rPr lang="en-US" sz="2000" err="1">
                <a:ea typeface="+mn-lt"/>
                <a:cs typeface="+mn-lt"/>
              </a:rPr>
              <a:t>representa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innovación</a:t>
            </a:r>
            <a:r>
              <a:rPr lang="en-US" sz="2000" dirty="0">
                <a:ea typeface="+mn-lt"/>
                <a:cs typeface="+mn-lt"/>
              </a:rPr>
              <a:t> y </a:t>
            </a:r>
            <a:r>
              <a:rPr lang="en-US" sz="2000" err="1">
                <a:ea typeface="+mn-lt"/>
                <a:cs typeface="+mn-lt"/>
              </a:rPr>
              <a:t>elegancia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combinando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ingredientes</a:t>
            </a:r>
            <a:r>
              <a:rPr lang="en-US" sz="2000" dirty="0">
                <a:ea typeface="+mn-lt"/>
                <a:cs typeface="+mn-lt"/>
              </a:rPr>
              <a:t> de </a:t>
            </a:r>
            <a:r>
              <a:rPr lang="en-US" sz="2000" err="1">
                <a:ea typeface="+mn-lt"/>
                <a:cs typeface="+mn-lt"/>
              </a:rPr>
              <a:t>alta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calidad</a:t>
            </a:r>
            <a:r>
              <a:rPr lang="en-US" sz="2000" dirty="0">
                <a:ea typeface="+mn-lt"/>
                <a:cs typeface="+mn-lt"/>
              </a:rPr>
              <a:t> para </a:t>
            </a:r>
            <a:r>
              <a:rPr lang="en-US" sz="2000" err="1">
                <a:ea typeface="+mn-lt"/>
                <a:cs typeface="+mn-lt"/>
              </a:rPr>
              <a:t>ofrecer</a:t>
            </a:r>
            <a:r>
              <a:rPr lang="en-US" sz="2000" dirty="0">
                <a:ea typeface="+mn-lt"/>
                <a:cs typeface="+mn-lt"/>
              </a:rPr>
              <a:t> aromas </a:t>
            </a:r>
            <a:r>
              <a:rPr lang="en-US" sz="2000" err="1">
                <a:ea typeface="+mn-lt"/>
                <a:cs typeface="+mn-lt"/>
              </a:rPr>
              <a:t>únicos</a:t>
            </a:r>
            <a:r>
              <a:rPr lang="en-US" sz="2000" dirty="0">
                <a:ea typeface="+mn-lt"/>
                <a:cs typeface="+mn-lt"/>
              </a:rPr>
              <a:t> y </a:t>
            </a:r>
            <a:r>
              <a:rPr lang="en-US" sz="2000" err="1">
                <a:ea typeface="+mn-lt"/>
                <a:cs typeface="+mn-lt"/>
              </a:rPr>
              <a:t>sofisticados</a:t>
            </a:r>
            <a:endParaRPr lang="en-US" sz="2000" err="1"/>
          </a:p>
          <a:p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0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69C3324-07F2-5F35-0CCA-24052D861DE9}"/>
              </a:ext>
            </a:extLst>
          </p:cNvPr>
          <p:cNvSpPr txBox="1"/>
          <p:nvPr/>
        </p:nvSpPr>
        <p:spPr>
          <a:xfrm>
            <a:off x="183710" y="1293323"/>
            <a:ext cx="4827916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Envases elegantes y </a:t>
            </a:r>
            <a:r>
              <a:rPr lang="en-US" sz="2000" b="1" err="1">
                <a:solidFill>
                  <a:schemeClr val="bg1"/>
                </a:solidFill>
                <a:latin typeface="Arial"/>
                <a:cs typeface="Arial"/>
              </a:rPr>
              <a:t>sofisticados</a:t>
            </a:r>
            <a:endParaRPr lang="en-US" sz="2000">
              <a:solidFill>
                <a:schemeClr val="bg1"/>
              </a:solidFill>
            </a:endParaRPr>
          </a:p>
          <a:p>
            <a:pPr algn="l"/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Los </a:t>
            </a:r>
            <a:r>
              <a:rPr lang="en-US" sz="2000" err="1">
                <a:solidFill>
                  <a:schemeClr val="bg1"/>
                </a:solidFill>
                <a:latin typeface="Arial"/>
                <a:cs typeface="Arial"/>
              </a:rPr>
              <a:t>envases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de </a:t>
            </a:r>
            <a:r>
              <a:rPr lang="en-US" sz="2000" err="1">
                <a:solidFill>
                  <a:schemeClr val="bg1"/>
                </a:solidFill>
                <a:latin typeface="Arial"/>
                <a:cs typeface="Arial"/>
              </a:rPr>
              <a:t>los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Arial"/>
                <a:cs typeface="Arial"/>
              </a:rPr>
              <a:t>productos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Fernandez son </a:t>
            </a:r>
            <a:r>
              <a:rPr lang="en-US" sz="2000" err="1">
                <a:solidFill>
                  <a:schemeClr val="bg1"/>
                </a:solidFill>
                <a:latin typeface="Arial"/>
                <a:cs typeface="Arial"/>
              </a:rPr>
              <a:t>diseñados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con </a:t>
            </a:r>
            <a:r>
              <a:rPr lang="en-US" sz="2000" err="1">
                <a:solidFill>
                  <a:schemeClr val="bg1"/>
                </a:solidFill>
                <a:latin typeface="Arial"/>
                <a:cs typeface="Arial"/>
              </a:rPr>
              <a:t>elegancia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y </a:t>
            </a:r>
            <a:r>
              <a:rPr lang="en-US" sz="2000" err="1">
                <a:solidFill>
                  <a:schemeClr val="bg1"/>
                </a:solidFill>
                <a:latin typeface="Arial"/>
                <a:cs typeface="Arial"/>
              </a:rPr>
              <a:t>sofisticación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Arial"/>
                <a:cs typeface="Arial"/>
              </a:rPr>
              <a:t>convirtiéndolos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Arial"/>
                <a:cs typeface="Arial"/>
              </a:rPr>
              <a:t>en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Arial"/>
                <a:cs typeface="Arial"/>
              </a:rPr>
              <a:t>piezas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Arial"/>
                <a:cs typeface="Arial"/>
              </a:rPr>
              <a:t>decorativas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que </a:t>
            </a:r>
            <a:r>
              <a:rPr lang="en-US" sz="2000" err="1">
                <a:solidFill>
                  <a:schemeClr val="bg1"/>
                </a:solidFill>
                <a:latin typeface="Arial"/>
                <a:cs typeface="Arial"/>
              </a:rPr>
              <a:t>realzan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la </a:t>
            </a:r>
            <a:r>
              <a:rPr lang="en-US" sz="2000" err="1">
                <a:solidFill>
                  <a:schemeClr val="bg1"/>
                </a:solidFill>
                <a:latin typeface="Arial"/>
                <a:cs typeface="Arial"/>
              </a:rPr>
              <a:t>belleza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de </a:t>
            </a:r>
            <a:r>
              <a:rPr lang="en-US" sz="2000" err="1">
                <a:solidFill>
                  <a:schemeClr val="bg1"/>
                </a:solidFill>
                <a:latin typeface="Arial"/>
                <a:cs typeface="Arial"/>
              </a:rPr>
              <a:t>cualquier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Arial"/>
                <a:cs typeface="Arial"/>
              </a:rPr>
              <a:t>espacio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50B5DD-C545-1CE2-1E27-50833497225F}"/>
              </a:ext>
            </a:extLst>
          </p:cNvPr>
          <p:cNvSpPr txBox="1"/>
          <p:nvPr/>
        </p:nvSpPr>
        <p:spPr>
          <a:xfrm>
            <a:off x="5139426" y="1299714"/>
            <a:ext cx="5388633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Diseños</a:t>
            </a:r>
            <a:r>
              <a:rPr lang="en-US"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2000" b="1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exclusivos</a:t>
            </a:r>
            <a:r>
              <a:rPr lang="en-US"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y </a:t>
            </a:r>
            <a:r>
              <a:rPr lang="en-US" sz="2000" b="1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atractivos</a:t>
            </a:r>
            <a:endParaRPr lang="en-US" sz="2000">
              <a:solidFill>
                <a:schemeClr val="bg1"/>
              </a:solidFill>
              <a:latin typeface="Trade Gothic Next Light"/>
              <a:ea typeface="Arial"/>
              <a:cs typeface="Arial"/>
            </a:endParaRPr>
          </a:p>
          <a:p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Los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diseños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exclusivos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de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los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envases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de Fernandez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capturan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la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atención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del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público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convirtiendo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cada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fragancia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en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una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obra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de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arte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que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despierta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admiración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3C2338-DF5D-58B9-39F0-F4463EED33D1}"/>
              </a:ext>
            </a:extLst>
          </p:cNvPr>
          <p:cNvSpPr txBox="1"/>
          <p:nvPr/>
        </p:nvSpPr>
        <p:spPr>
          <a:xfrm>
            <a:off x="181794" y="3989556"/>
            <a:ext cx="6351916" cy="24314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Presentación </a:t>
            </a:r>
            <a:r>
              <a:rPr lang="en-US" sz="2000" b="1" err="1">
                <a:solidFill>
                  <a:schemeClr val="bg1"/>
                </a:solidFill>
                <a:latin typeface="Arial"/>
                <a:cs typeface="Arial"/>
              </a:rPr>
              <a:t>cuidada</a:t>
            </a: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 hasta </a:t>
            </a:r>
            <a:r>
              <a:rPr lang="en-US" sz="2000" b="1" err="1">
                <a:solidFill>
                  <a:schemeClr val="bg1"/>
                </a:solidFill>
                <a:latin typeface="Arial"/>
                <a:cs typeface="Arial"/>
              </a:rPr>
              <a:t>el</a:t>
            </a: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b="1" err="1">
                <a:solidFill>
                  <a:schemeClr val="bg1"/>
                </a:solidFill>
                <a:latin typeface="Arial"/>
                <a:cs typeface="Arial"/>
              </a:rPr>
              <a:t>último</a:t>
            </a: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b="1" err="1">
                <a:solidFill>
                  <a:schemeClr val="bg1"/>
                </a:solidFill>
                <a:latin typeface="Arial"/>
                <a:cs typeface="Arial"/>
              </a:rPr>
              <a:t>detalle</a:t>
            </a:r>
            <a:endParaRPr lang="en-US" sz="2000">
              <a:solidFill>
                <a:schemeClr val="bg1"/>
              </a:solidFill>
            </a:endParaRPr>
          </a:p>
          <a:p>
            <a:pPr algn="l"/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La </a:t>
            </a:r>
            <a:r>
              <a:rPr lang="en-US" sz="2000" err="1">
                <a:solidFill>
                  <a:schemeClr val="bg1"/>
                </a:solidFill>
                <a:latin typeface="Arial"/>
                <a:cs typeface="Arial"/>
              </a:rPr>
              <a:t>presentación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de </a:t>
            </a:r>
            <a:r>
              <a:rPr lang="en-US" sz="2000" err="1">
                <a:solidFill>
                  <a:schemeClr val="bg1"/>
                </a:solidFill>
                <a:latin typeface="Arial"/>
                <a:cs typeface="Arial"/>
              </a:rPr>
              <a:t>cada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Arial"/>
                <a:cs typeface="Arial"/>
              </a:rPr>
              <a:t>fragancia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Fernandez </a:t>
            </a:r>
            <a:r>
              <a:rPr lang="en-US" sz="2000" err="1">
                <a:solidFill>
                  <a:schemeClr val="bg1"/>
                </a:solidFill>
                <a:latin typeface="Arial"/>
                <a:cs typeface="Arial"/>
              </a:rPr>
              <a:t>está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Arial"/>
                <a:cs typeface="Arial"/>
              </a:rPr>
              <a:t>cuidada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hasta </a:t>
            </a:r>
            <a:r>
              <a:rPr lang="en-US" sz="2000" err="1">
                <a:solidFill>
                  <a:schemeClr val="bg1"/>
                </a:solidFill>
                <a:latin typeface="Arial"/>
                <a:cs typeface="Arial"/>
              </a:rPr>
              <a:t>el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Arial"/>
                <a:cs typeface="Arial"/>
              </a:rPr>
              <a:t>último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Arial"/>
                <a:cs typeface="Arial"/>
              </a:rPr>
              <a:t>detalle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Arial"/>
                <a:cs typeface="Arial"/>
              </a:rPr>
              <a:t>brindando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Arial"/>
                <a:cs typeface="Arial"/>
              </a:rPr>
              <a:t>una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Arial"/>
                <a:cs typeface="Arial"/>
              </a:rPr>
              <a:t>experiencia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visual que </a:t>
            </a:r>
            <a:r>
              <a:rPr lang="en-US" sz="2000" err="1">
                <a:solidFill>
                  <a:schemeClr val="bg1"/>
                </a:solidFill>
                <a:latin typeface="Arial"/>
                <a:cs typeface="Arial"/>
              </a:rPr>
              <a:t>complementa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la </a:t>
            </a:r>
            <a:r>
              <a:rPr lang="en-US" sz="2000" err="1">
                <a:solidFill>
                  <a:schemeClr val="bg1"/>
                </a:solidFill>
                <a:latin typeface="Arial"/>
                <a:cs typeface="Arial"/>
              </a:rPr>
              <a:t>excelencia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de sus aromas.</a:t>
            </a:r>
            <a:endParaRPr lang="en-US" sz="200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17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6775EF6-CEC8-2202-6176-76B20428D47A}"/>
              </a:ext>
            </a:extLst>
          </p:cNvPr>
          <p:cNvSpPr txBox="1"/>
          <p:nvPr/>
        </p:nvSpPr>
        <p:spPr>
          <a:xfrm>
            <a:off x="258472" y="236108"/>
            <a:ext cx="5575539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Arial"/>
                <a:cs typeface="Arial"/>
              </a:rPr>
              <a:t>Experiencia sensorial </a:t>
            </a:r>
            <a:r>
              <a:rPr lang="en-US" sz="2800" b="1" err="1">
                <a:latin typeface="Arial"/>
                <a:cs typeface="Arial"/>
              </a:rPr>
              <a:t>única</a:t>
            </a:r>
            <a:endParaRPr lang="en-US" sz="2800"/>
          </a:p>
          <a:p>
            <a:pPr algn="l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A2BB18-D18A-A69C-6A30-21AF11F1E140}"/>
              </a:ext>
            </a:extLst>
          </p:cNvPr>
          <p:cNvSpPr txBox="1"/>
          <p:nvPr/>
        </p:nvSpPr>
        <p:spPr>
          <a:xfrm>
            <a:off x="253042" y="876699"/>
            <a:ext cx="6970143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Aromas que </a:t>
            </a:r>
            <a:r>
              <a:rPr lang="en-US" sz="2000" b="1" err="1">
                <a:latin typeface="Arial"/>
                <a:cs typeface="Arial"/>
              </a:rPr>
              <a:t>despiertan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err="1">
                <a:latin typeface="Arial"/>
                <a:cs typeface="Arial"/>
              </a:rPr>
              <a:t>emociones</a:t>
            </a:r>
            <a:endParaRPr lang="en-US" sz="2000" b="1">
              <a:latin typeface="Arial"/>
              <a:cs typeface="Arial"/>
            </a:endParaRPr>
          </a:p>
          <a:p>
            <a:pPr algn="l"/>
            <a:endParaRPr lang="en-US" sz="2000" b="1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Las </a:t>
            </a:r>
            <a:r>
              <a:rPr lang="en-US" sz="2000" err="1">
                <a:latin typeface="Arial"/>
                <a:cs typeface="Arial"/>
              </a:rPr>
              <a:t>fragancias</a:t>
            </a:r>
            <a:r>
              <a:rPr lang="en-US" sz="2000" dirty="0">
                <a:latin typeface="Arial"/>
                <a:cs typeface="Arial"/>
              </a:rPr>
              <a:t> Fernandez </a:t>
            </a:r>
            <a:r>
              <a:rPr lang="en-US" sz="2000" err="1">
                <a:latin typeface="Arial"/>
                <a:cs typeface="Arial"/>
              </a:rPr>
              <a:t>están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diseñadas</a:t>
            </a:r>
            <a:r>
              <a:rPr lang="en-US" sz="2000" dirty="0">
                <a:latin typeface="Arial"/>
                <a:cs typeface="Arial"/>
              </a:rPr>
              <a:t> para </a:t>
            </a:r>
            <a:r>
              <a:rPr lang="en-US" sz="2000" err="1">
                <a:latin typeface="Arial"/>
                <a:cs typeface="Arial"/>
              </a:rPr>
              <a:t>despertar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emociones</a:t>
            </a:r>
            <a:r>
              <a:rPr lang="en-US" sz="2000" dirty="0">
                <a:latin typeface="Arial"/>
                <a:cs typeface="Arial"/>
              </a:rPr>
              <a:t> y </a:t>
            </a:r>
            <a:r>
              <a:rPr lang="en-US" sz="2000" err="1">
                <a:latin typeface="Arial"/>
                <a:cs typeface="Arial"/>
              </a:rPr>
              <a:t>crear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experiencias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sensoriales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únicas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err="1">
                <a:latin typeface="Arial"/>
                <a:cs typeface="Arial"/>
              </a:rPr>
              <a:t>generando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recuerdos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inolvidables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en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quienes</a:t>
            </a:r>
            <a:r>
              <a:rPr lang="en-US" sz="2000" dirty="0">
                <a:latin typeface="Arial"/>
                <a:cs typeface="Arial"/>
              </a:rPr>
              <a:t> las </a:t>
            </a:r>
            <a:r>
              <a:rPr lang="en-US" sz="2000" err="1">
                <a:latin typeface="Arial"/>
                <a:cs typeface="Arial"/>
              </a:rPr>
              <a:t>utilizan</a:t>
            </a:r>
            <a:r>
              <a:rPr lang="en-US" sz="2000" dirty="0">
                <a:latin typeface="Arial"/>
                <a:cs typeface="Arial"/>
              </a:rPr>
              <a:t>.</a:t>
            </a:r>
            <a:endParaRPr lang="en-US" sz="2000" dirty="0"/>
          </a:p>
          <a:p>
            <a:endParaRPr lang="en-US" sz="2000" b="1" dirty="0">
              <a:latin typeface="Arial"/>
              <a:cs typeface="Arial"/>
            </a:endParaRPr>
          </a:p>
          <a:p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06D214-CFC6-EB9B-39C5-074B10107F17}"/>
              </a:ext>
            </a:extLst>
          </p:cNvPr>
          <p:cNvSpPr txBox="1"/>
          <p:nvPr/>
        </p:nvSpPr>
        <p:spPr>
          <a:xfrm>
            <a:off x="252402" y="2641280"/>
            <a:ext cx="7228935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err="1">
                <a:latin typeface="Arial"/>
                <a:cs typeface="Arial"/>
              </a:rPr>
              <a:t>Texturas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err="1">
                <a:latin typeface="Arial"/>
                <a:cs typeface="Arial"/>
              </a:rPr>
              <a:t>suaves</a:t>
            </a:r>
            <a:r>
              <a:rPr lang="en-US" sz="2000" b="1" dirty="0">
                <a:latin typeface="Arial"/>
                <a:cs typeface="Arial"/>
              </a:rPr>
              <a:t> y </a:t>
            </a:r>
            <a:r>
              <a:rPr lang="en-US" sz="2000" b="1" err="1">
                <a:latin typeface="Arial"/>
                <a:cs typeface="Arial"/>
              </a:rPr>
              <a:t>delicadas</a:t>
            </a:r>
            <a:endParaRPr lang="en-US" sz="2000" b="1">
              <a:latin typeface="Arial"/>
              <a:cs typeface="Arial"/>
            </a:endParaRPr>
          </a:p>
          <a:p>
            <a:pPr algn="l"/>
            <a:endParaRPr lang="en-US" sz="2000" b="1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Las </a:t>
            </a:r>
            <a:r>
              <a:rPr lang="en-US" sz="2000" err="1">
                <a:latin typeface="Arial"/>
                <a:cs typeface="Arial"/>
              </a:rPr>
              <a:t>texturas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suaves</a:t>
            </a:r>
            <a:r>
              <a:rPr lang="en-US" sz="2000" dirty="0">
                <a:latin typeface="Arial"/>
                <a:cs typeface="Arial"/>
              </a:rPr>
              <a:t> y </a:t>
            </a:r>
            <a:r>
              <a:rPr lang="en-US" sz="2000" err="1">
                <a:latin typeface="Arial"/>
                <a:cs typeface="Arial"/>
              </a:rPr>
              <a:t>delicadas</a:t>
            </a:r>
            <a:r>
              <a:rPr lang="en-US" sz="2000" dirty="0">
                <a:latin typeface="Arial"/>
                <a:cs typeface="Arial"/>
              </a:rPr>
              <a:t> de las </a:t>
            </a:r>
            <a:r>
              <a:rPr lang="en-US" sz="2000" err="1">
                <a:latin typeface="Arial"/>
                <a:cs typeface="Arial"/>
              </a:rPr>
              <a:t>fragancias</a:t>
            </a:r>
            <a:r>
              <a:rPr lang="en-US" sz="2000" dirty="0">
                <a:latin typeface="Arial"/>
                <a:cs typeface="Arial"/>
              </a:rPr>
              <a:t> Fernandez </a:t>
            </a:r>
            <a:r>
              <a:rPr lang="en-US" sz="2000" err="1">
                <a:latin typeface="Arial"/>
                <a:cs typeface="Arial"/>
              </a:rPr>
              <a:t>ofrecen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una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experiencia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táctil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placentera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err="1">
                <a:latin typeface="Arial"/>
                <a:cs typeface="Arial"/>
              </a:rPr>
              <a:t>brindando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una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sensación</a:t>
            </a:r>
            <a:r>
              <a:rPr lang="en-US" sz="2000" dirty="0">
                <a:latin typeface="Arial"/>
                <a:cs typeface="Arial"/>
              </a:rPr>
              <a:t> de </a:t>
            </a:r>
            <a:r>
              <a:rPr lang="en-US" sz="2000" err="1">
                <a:latin typeface="Arial"/>
                <a:cs typeface="Arial"/>
              </a:rPr>
              <a:t>confort</a:t>
            </a:r>
            <a:r>
              <a:rPr lang="en-US" sz="2000" dirty="0">
                <a:latin typeface="Arial"/>
                <a:cs typeface="Arial"/>
              </a:rPr>
              <a:t> y </a:t>
            </a:r>
            <a:r>
              <a:rPr lang="en-US" sz="2000" err="1">
                <a:latin typeface="Arial"/>
                <a:cs typeface="Arial"/>
              </a:rPr>
              <a:t>bienestar</a:t>
            </a:r>
            <a:r>
              <a:rPr lang="en-US" sz="2000" dirty="0">
                <a:latin typeface="Arial"/>
                <a:cs typeface="Arial"/>
              </a:rPr>
              <a:t> al </a:t>
            </a:r>
            <a:r>
              <a:rPr lang="en-US" sz="2000" err="1">
                <a:latin typeface="Arial"/>
                <a:cs typeface="Arial"/>
              </a:rPr>
              <a:t>aplicarlas</a:t>
            </a:r>
            <a:r>
              <a:rPr lang="en-US" sz="2000" dirty="0">
                <a:latin typeface="Arial"/>
                <a:cs typeface="Arial"/>
              </a:rPr>
              <a:t>.</a:t>
            </a:r>
            <a:endParaRPr lang="en-US" sz="2000"/>
          </a:p>
          <a:p>
            <a:endParaRPr lang="en-US" sz="2000" b="1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3F11B7-FCCE-C2E9-49EE-8665D920117C}"/>
              </a:ext>
            </a:extLst>
          </p:cNvPr>
          <p:cNvSpPr txBox="1"/>
          <p:nvPr/>
        </p:nvSpPr>
        <p:spPr>
          <a:xfrm>
            <a:off x="261987" y="4341962"/>
            <a:ext cx="7588368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Aromas que </a:t>
            </a:r>
            <a:r>
              <a:rPr lang="en-US" sz="2000" b="1" err="1">
                <a:latin typeface="Arial"/>
                <a:cs typeface="Arial"/>
              </a:rPr>
              <a:t>perduran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err="1">
                <a:latin typeface="Arial"/>
                <a:cs typeface="Arial"/>
              </a:rPr>
              <a:t>en</a:t>
            </a:r>
            <a:r>
              <a:rPr lang="en-US" sz="2000" b="1" dirty="0">
                <a:latin typeface="Arial"/>
                <a:cs typeface="Arial"/>
              </a:rPr>
              <a:t> la </a:t>
            </a:r>
            <a:r>
              <a:rPr lang="en-US" sz="2000" b="1" err="1">
                <a:latin typeface="Arial"/>
                <a:cs typeface="Arial"/>
              </a:rPr>
              <a:t>memoria</a:t>
            </a:r>
            <a:endParaRPr lang="en-US" sz="2000" b="1">
              <a:latin typeface="Arial"/>
              <a:cs typeface="Arial"/>
            </a:endParaRPr>
          </a:p>
          <a:p>
            <a:pPr algn="l"/>
            <a:endParaRPr lang="en-US" sz="2000" b="1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Los aromas de Fernandez </a:t>
            </a:r>
            <a:r>
              <a:rPr lang="en-US" sz="2000" err="1">
                <a:latin typeface="Arial"/>
                <a:cs typeface="Arial"/>
              </a:rPr>
              <a:t>tienen</a:t>
            </a:r>
            <a:r>
              <a:rPr lang="en-US" sz="2000" dirty="0">
                <a:latin typeface="Arial"/>
                <a:cs typeface="Arial"/>
              </a:rPr>
              <a:t> la </a:t>
            </a:r>
            <a:r>
              <a:rPr lang="en-US" sz="2000" err="1">
                <a:latin typeface="Arial"/>
                <a:cs typeface="Arial"/>
              </a:rPr>
              <a:t>capacidad</a:t>
            </a:r>
            <a:r>
              <a:rPr lang="en-US" sz="2000" dirty="0">
                <a:latin typeface="Arial"/>
                <a:cs typeface="Arial"/>
              </a:rPr>
              <a:t> de </a:t>
            </a:r>
            <a:r>
              <a:rPr lang="en-US" sz="2000" err="1">
                <a:latin typeface="Arial"/>
                <a:cs typeface="Arial"/>
              </a:rPr>
              <a:t>perdurar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en</a:t>
            </a:r>
            <a:r>
              <a:rPr lang="en-US" sz="2000" dirty="0">
                <a:latin typeface="Arial"/>
                <a:cs typeface="Arial"/>
              </a:rPr>
              <a:t> la </a:t>
            </a:r>
            <a:r>
              <a:rPr lang="en-US" sz="2000" err="1">
                <a:latin typeface="Arial"/>
                <a:cs typeface="Arial"/>
              </a:rPr>
              <a:t>memoria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err="1">
                <a:latin typeface="Arial"/>
                <a:cs typeface="Arial"/>
              </a:rPr>
              <a:t>creando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asociaciones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positivas</a:t>
            </a:r>
            <a:r>
              <a:rPr lang="en-US" sz="2000" dirty="0">
                <a:latin typeface="Arial"/>
                <a:cs typeface="Arial"/>
              </a:rPr>
              <a:t> y </a:t>
            </a:r>
            <a:r>
              <a:rPr lang="en-US" sz="2000" err="1">
                <a:latin typeface="Arial"/>
                <a:cs typeface="Arial"/>
              </a:rPr>
              <a:t>dejando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una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huella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imborrable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en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quienes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los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perciben</a:t>
            </a:r>
            <a:r>
              <a:rPr lang="en-US" sz="2000" dirty="0">
                <a:latin typeface="Arial"/>
                <a:cs typeface="Arial"/>
              </a:rPr>
              <a:t>.</a:t>
            </a:r>
            <a:endParaRPr lang="en-US" sz="2000" dirty="0"/>
          </a:p>
          <a:p>
            <a:endParaRPr lang="en-US" sz="2000" b="1" dirty="0">
              <a:latin typeface="Arial"/>
              <a:cs typeface="Arial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0403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7B52831-0916-294C-0ACB-9774B9805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151" r="18577"/>
          <a:stretch/>
        </p:blipFill>
        <p:spPr>
          <a:xfrm flipH="1">
            <a:off x="0" y="0"/>
            <a:ext cx="51816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73916F-77C6-9E30-A332-EF8A7E3C4646}"/>
              </a:ext>
            </a:extLst>
          </p:cNvPr>
          <p:cNvSpPr txBox="1"/>
          <p:nvPr/>
        </p:nvSpPr>
        <p:spPr>
          <a:xfrm>
            <a:off x="5428892" y="2590800"/>
            <a:ext cx="6768859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Gracias </a:t>
            </a:r>
            <a:r>
              <a:rPr lang="en-US" sz="4400" dirty="0" err="1">
                <a:solidFill>
                  <a:schemeClr val="bg1"/>
                </a:solidFill>
              </a:rPr>
              <a:t>por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tu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atencion</a:t>
            </a:r>
          </a:p>
        </p:txBody>
      </p:sp>
    </p:spTree>
    <p:extLst>
      <p:ext uri="{BB962C8B-B14F-4D97-AF65-F5344CB8AC3E}">
        <p14:creationId xmlns:p14="http://schemas.microsoft.com/office/powerpoint/2010/main" val="769932640"/>
      </p:ext>
    </p:extLst>
  </p:cSld>
  <p:clrMapOvr>
    <a:masterClrMapping/>
  </p:clrMapOvr>
</p:sld>
</file>

<file path=ppt/theme/theme1.xml><?xml version="1.0" encoding="utf-8"?>
<a:theme xmlns:a="http://schemas.openxmlformats.org/drawingml/2006/main" name="PortalVTI">
  <a:themeElements>
    <a:clrScheme name="PortalVTI">
      <a:dk1>
        <a:sysClr val="windowText" lastClr="000000"/>
      </a:dk1>
      <a:lt1>
        <a:sysClr val="window" lastClr="FFFFFF"/>
      </a:lt1>
      <a:dk2>
        <a:srgbClr val="051618"/>
      </a:dk2>
      <a:lt2>
        <a:srgbClr val="E8E8DF"/>
      </a:lt2>
      <a:accent1>
        <a:srgbClr val="2D714C"/>
      </a:accent1>
      <a:accent2>
        <a:srgbClr val="1F7985"/>
      </a:accent2>
      <a:accent3>
        <a:srgbClr val="0D6756"/>
      </a:accent3>
      <a:accent4>
        <a:srgbClr val="40945E"/>
      </a:accent4>
      <a:accent5>
        <a:srgbClr val="389896"/>
      </a:accent5>
      <a:accent6>
        <a:srgbClr val="64924A"/>
      </a:accent6>
      <a:hlink>
        <a:srgbClr val="1F855C"/>
      </a:hlink>
      <a:folHlink>
        <a:srgbClr val="227390"/>
      </a:folHlink>
    </a:clrScheme>
    <a:fontScheme name="PortalVTI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Portal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talVTI" id="{E3A4BB4D-5227-4A6D-99D3-DBAB0FE4C68F}" vid="{BE515EFD-5A7A-4BFE-BE06-A21DB8499C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B53FD5-8F3E-4406-8404-9F78B5E6376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B133F63F-9110-40E7-9727-485934F415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8EFD9E-464D-4A64-8503-21EC026015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477</Words>
  <Application>Microsoft Office PowerPoint</Application>
  <PresentationFormat>Widescreen</PresentationFormat>
  <Paragraphs>125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PortalVTI</vt:lpstr>
      <vt:lpstr>Presentación de la línea de perfumería Fernandez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deck</dc:title>
  <dc:creator/>
  <cp:lastModifiedBy/>
  <cp:revision>261</cp:revision>
  <dcterms:created xsi:type="dcterms:W3CDTF">2024-06-25T20:51:24Z</dcterms:created>
  <dcterms:modified xsi:type="dcterms:W3CDTF">2024-06-25T21:50:58Z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