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theme" Target="theme/theme1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viewProps" Target="viewProps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presProps" Target="presProps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6/25/2024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6/25/2024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6/25/2024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6/25/2024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6/25/2024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6/25/2024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6/25/2024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6/25/2024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6/25/2024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6/25/2024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theme" Target="../theme/theme1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6/25/2024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05CF7D-CC86-D9AB-89F3-5B5D75D8CB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TRABAJO COMUNAL.</a:t>
            </a:r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1AD53F5-480B-2DD5-CBE9-8333023510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s-ES" dirty="0"/>
              <a:t>JOYCE DILANA PEÑA GONZALEZ.</a:t>
            </a:r>
          </a:p>
          <a:p>
            <a:r>
              <a:rPr lang="es-CR" dirty="0"/>
              <a:t>10-3</a:t>
            </a:r>
          </a:p>
        </p:txBody>
      </p:sp>
    </p:spTree>
    <p:extLst>
      <p:ext uri="{BB962C8B-B14F-4D97-AF65-F5344CB8AC3E}">
        <p14:creationId xmlns:p14="http://schemas.microsoft.com/office/powerpoint/2010/main" val="2853680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DBD11-2F3A-F42E-5588-85E04516A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vision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FB5946-95AD-261E-13EE-299C61B30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Medidas de mediano a largo plazo.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137950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710E91-6445-4295-8AB1-81E40EB2F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Valores 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5146BC-AD87-19EE-E9AE-67E4DA408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Principios que nos permiten orientar nuestro comportamiento en función de realizarnos como personas.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800538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688E1D-8785-B704-CC5B-E729B0ECB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Estructura organizacional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D1FD62-AE4F-0948-CA24-40A24B8D0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Registro de accionistas: libro en el cual se registran los aportes de dinero de todos los asociados para la constitución de la empresa.</a:t>
            </a:r>
          </a:p>
          <a:p>
            <a:endParaRPr lang="es-ES" dirty="0"/>
          </a:p>
          <a:p>
            <a:r>
              <a:rPr lang="es-ES" dirty="0"/>
              <a:t>Accionistas.</a:t>
            </a:r>
          </a:p>
          <a:p>
            <a:r>
              <a:rPr lang="es-ES" dirty="0"/>
              <a:t>Contador.</a:t>
            </a:r>
          </a:p>
          <a:p>
            <a:r>
              <a:rPr lang="es-ES" dirty="0"/>
              <a:t>El dinero queda en posesión del tesorero.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072255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A596D0-8D30-C951-14AC-4EA2428D5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¿Qué es un punto de equilibrio?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1AE478-E0DD-5A22-3087-100BAD47F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Momento en que los ingresos a los costos totales. 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07805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ED4D9C-21FB-DF06-B4FC-943ACFBD3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¿Qué se necesita para calcularlo?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53AC51-EB0F-FCD4-F182-B61362086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Costos fijos.</a:t>
            </a:r>
          </a:p>
          <a:p>
            <a:r>
              <a:rPr lang="es-ES" dirty="0"/>
              <a:t>Costos variables.</a:t>
            </a:r>
          </a:p>
          <a:p>
            <a:r>
              <a:rPr lang="es-ES" dirty="0"/>
              <a:t>Precio de venta.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087899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C5D89E-F5D0-C5C0-24AA-061472D9E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Capital </a:t>
            </a:r>
            <a:r>
              <a:rPr lang="es-ES" dirty="0" err="1"/>
              <a:t>proio</a:t>
            </a:r>
            <a:r>
              <a:rPr lang="es-ES" dirty="0"/>
              <a:t>.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F3F73E-7E8A-0C43-7B0C-D9D1548FC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dinero con que cuentan las personas que van a iniciar un negocio propio.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072784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01D1D5-56A8-252D-DC6E-03B653DC9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Prestamos 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35A6D0-DFAF-F593-6D3D-8D486AD5C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Son títulos contractuales que normalmente tiene vencimiento mayor a un año, donde se fija un principal y una tasa de intereses.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8035597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B80022-33F2-A833-8367-54E449792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Acciones 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A9DAEA-6C12-16EC-F62A-C2476AB03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Cuando se </a:t>
            </a:r>
            <a:r>
              <a:rPr lang="es-CR" dirty="0"/>
              <a:t>venden pequeñas partes de participación de la compañía a cualquier interesado.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04052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0C2098-823B-0027-BE37-3AEB41619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Impuestos 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64B417-F98A-8812-F6F6-249D15D2F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/>
              <a:t>Son los pagos o prestaciones que se pagan a estado para satisfacer las necesidades comunes de todos los ciudadanos.</a:t>
            </a:r>
          </a:p>
          <a:p>
            <a:endParaRPr lang="es-ES" dirty="0"/>
          </a:p>
          <a:p>
            <a:r>
              <a:rPr lang="es-ES" dirty="0"/>
              <a:t>Impuestos Directos:</a:t>
            </a:r>
          </a:p>
          <a:p>
            <a:r>
              <a:rPr lang="es-ES" dirty="0"/>
              <a:t>Gravan directamente lo que se recibe como ingreso.</a:t>
            </a:r>
          </a:p>
          <a:p>
            <a:r>
              <a:rPr lang="es-ES" dirty="0"/>
              <a:t>Impuestos Indirectos:</a:t>
            </a:r>
          </a:p>
          <a:p>
            <a:r>
              <a:rPr lang="es-ES" dirty="0"/>
              <a:t>Graban a lo que consumen o gastan.</a:t>
            </a:r>
          </a:p>
          <a:p>
            <a:r>
              <a:rPr lang="es-ES" dirty="0"/>
              <a:t>Impuestos de la renta:</a:t>
            </a:r>
          </a:p>
          <a:p>
            <a:r>
              <a:rPr lang="es-ES" dirty="0"/>
              <a:t>Grava las utilidades de cualquier actividad o negocio lucrativo.</a:t>
            </a:r>
          </a:p>
          <a:p>
            <a:r>
              <a:rPr lang="es-ES" dirty="0"/>
              <a:t>Impuesto al  valor agregado:</a:t>
            </a:r>
          </a:p>
          <a:p>
            <a:r>
              <a:rPr lang="es-CR" dirty="0"/>
              <a:t>Lo deben pagar las personas físicas o jurídicas que realicen ventas o presten servicios en forma habitual, también quienes realicen importaciones de bienes.</a:t>
            </a:r>
          </a:p>
          <a:p>
            <a:pPr marL="0" indent="0">
              <a:buNone/>
            </a:pP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53839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42A884-1E26-9549-0C05-29E71D674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93CF90-A1C5-10FE-8408-464D5375B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93518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FE5949-C773-CCF5-A5CA-0D777945D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¿Cómo EMPRENDER?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A0113A-A442-58EE-5AF0-CAB8453A2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En el emprendimiento hay que tener responsabilidades.</a:t>
            </a:r>
          </a:p>
          <a:p>
            <a:endParaRPr lang="es-ES" dirty="0"/>
          </a:p>
          <a:p>
            <a:r>
              <a:rPr lang="es-ES" dirty="0"/>
              <a:t>¿ Que es un emprendimiento?</a:t>
            </a:r>
          </a:p>
          <a:p>
            <a:r>
              <a:rPr lang="es-ES" dirty="0"/>
              <a:t>En el emprendimiento se plantea y se lucha para lograrlo con innovación y creación.</a:t>
            </a:r>
          </a:p>
          <a:p>
            <a:endParaRPr lang="es-ES" dirty="0"/>
          </a:p>
          <a:p>
            <a:r>
              <a:rPr lang="es-ES" dirty="0" err="1"/>
              <a:t>Definicion</a:t>
            </a:r>
            <a:r>
              <a:rPr lang="es-ES" dirty="0"/>
              <a:t>:</a:t>
            </a:r>
          </a:p>
          <a:p>
            <a:r>
              <a:rPr lang="es-ES" dirty="0"/>
              <a:t>Es un descubrimiento y explotación de oportunidades de ganancia.</a:t>
            </a:r>
          </a:p>
          <a:p>
            <a:r>
              <a:rPr lang="es-ES" dirty="0"/>
              <a:t>Involucra los nexos de dos fenómenos, la presencia de oportunidades lucrativas.</a:t>
            </a:r>
          </a:p>
          <a:p>
            <a:r>
              <a:rPr lang="es-ES" dirty="0"/>
              <a:t>   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29524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67110-D137-97F5-0B76-937DED4B3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110D9F-193D-8BCF-42C5-149DE47F3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¿Qué es un emprendedor?</a:t>
            </a:r>
          </a:p>
          <a:p>
            <a:r>
              <a:rPr lang="es-ES" dirty="0"/>
              <a:t>Es una persona que ha convertido una idea en un proyecto concreto, ya sea una empresa con fines de lucro.</a:t>
            </a:r>
          </a:p>
          <a:p>
            <a:r>
              <a:rPr lang="es-ES" dirty="0"/>
              <a:t>Involucra los nexos de dos fenómenos , la presencia de oportunidades lucrativas.</a:t>
            </a:r>
          </a:p>
          <a:p>
            <a:endParaRPr lang="es-ES" dirty="0"/>
          </a:p>
          <a:p>
            <a:r>
              <a:rPr lang="es-ES" dirty="0"/>
              <a:t>Personalidad del emprendedor:</a:t>
            </a:r>
          </a:p>
          <a:p>
            <a:r>
              <a:rPr lang="es-ES" dirty="0"/>
              <a:t>Confianza en si mismos.</a:t>
            </a:r>
          </a:p>
          <a:p>
            <a:r>
              <a:rPr lang="es-ES" dirty="0"/>
              <a:t>Presentan la habilidad para fijar metas, responsabilidades.</a:t>
            </a:r>
          </a:p>
          <a:p>
            <a:r>
              <a:rPr lang="es-ES" dirty="0"/>
              <a:t>Considerar el fracaso como una experiencia.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22445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7DF665-10BA-319A-AE8E-4F09950B1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¿Por qué emprender?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DCD5BA-BDE1-E0AC-AAC2-1E3DB6D38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Para tener un negocio propio.</a:t>
            </a:r>
          </a:p>
          <a:p>
            <a:r>
              <a:rPr lang="es-ES" dirty="0"/>
              <a:t>Para generar dinero y mejorar la calidad de vida.</a:t>
            </a:r>
          </a:p>
          <a:p>
            <a:r>
              <a:rPr lang="es-ES" dirty="0"/>
              <a:t>Para contribuir a la economía interna del país.</a:t>
            </a:r>
          </a:p>
          <a:p>
            <a:r>
              <a:rPr lang="es-ES" dirty="0"/>
              <a:t>Para generar empleos.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659732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EF9F0C-E18C-BE46-ABE9-700AC77E7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Educacion</a:t>
            </a:r>
            <a:r>
              <a:rPr lang="es-ES" dirty="0"/>
              <a:t> emprendedora: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5FDC1E-B85C-53EE-5451-1D7388689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Aspectos culturales</a:t>
            </a:r>
          </a:p>
          <a:p>
            <a:r>
              <a:rPr lang="es-ES" dirty="0"/>
              <a:t>Cambiar la mentalidad de buscar empleo porque también podemos emprender.</a:t>
            </a:r>
          </a:p>
          <a:p>
            <a:endParaRPr lang="es-ES" dirty="0"/>
          </a:p>
          <a:p>
            <a:r>
              <a:rPr lang="es-ES" dirty="0"/>
              <a:t>Sistema educativo:</a:t>
            </a:r>
          </a:p>
          <a:p>
            <a:r>
              <a:rPr lang="es-ES" dirty="0"/>
              <a:t>Ayudar a impulsar el desarrollo de una mente mas critica en los estudiantes, que propicie la semilla, desde temprana edad.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22390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FD3CCB-DBDC-0D37-5E50-CB206761F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TRABAJO EN EQUIPO.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CA3EE7-3F6A-EBFC-4C07-FC4763DF0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TIPO DE SOCIEDADES:</a:t>
            </a:r>
          </a:p>
          <a:p>
            <a:r>
              <a:rPr lang="es-ES" dirty="0"/>
              <a:t>Individuales de responsabilidades limitadas.</a:t>
            </a:r>
          </a:p>
          <a:p>
            <a:r>
              <a:rPr lang="es-ES" dirty="0"/>
              <a:t>Sociedad en nombre colectivo.</a:t>
            </a:r>
          </a:p>
          <a:p>
            <a:r>
              <a:rPr lang="es-ES" dirty="0"/>
              <a:t>Sociedad en comandita simple.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174142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7A3D76-E4ED-ABC5-9DD4-DE3E2E751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Individual de responsabilidad.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6256A3-53B1-1F01-EBED-5078BA4F0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Ventajas:</a:t>
            </a:r>
          </a:p>
          <a:p>
            <a:r>
              <a:rPr lang="es-ES" dirty="0"/>
              <a:t>Fácil y barato de construir y disolver.</a:t>
            </a:r>
          </a:p>
          <a:p>
            <a:r>
              <a:rPr lang="es-ES" dirty="0"/>
              <a:t>Control directo, libertad.</a:t>
            </a:r>
          </a:p>
          <a:p>
            <a:r>
              <a:rPr lang="es-ES" dirty="0"/>
              <a:t>No pagan impuestos especiales.</a:t>
            </a:r>
          </a:p>
          <a:p>
            <a:endParaRPr lang="es-ES" dirty="0"/>
          </a:p>
          <a:p>
            <a:r>
              <a:rPr lang="es-ES" dirty="0"/>
              <a:t>Desventajas:</a:t>
            </a:r>
          </a:p>
          <a:p>
            <a:r>
              <a:rPr lang="es-ES" dirty="0"/>
              <a:t>Difícil de obtener capital, empleados.</a:t>
            </a:r>
          </a:p>
          <a:p>
            <a:r>
              <a:rPr lang="es-ES" dirty="0"/>
              <a:t>Mucha inversión personal.</a:t>
            </a:r>
          </a:p>
          <a:p>
            <a:r>
              <a:rPr lang="es-ES" dirty="0"/>
              <a:t>Ciclo de vida imprevisible.</a:t>
            </a:r>
          </a:p>
          <a:p>
            <a:pPr marL="0" indent="0">
              <a:buNone/>
            </a:pPr>
            <a:endParaRPr lang="es-ES" dirty="0"/>
          </a:p>
          <a:p>
            <a:endParaRPr lang="es-ES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558087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A3F812-1457-F2F3-567A-8470CD544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Licencias y derechos.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002581-198B-6604-1E7D-2AED1D4BB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Registro de marcas.</a:t>
            </a:r>
          </a:p>
          <a:p>
            <a:r>
              <a:rPr lang="es-ES" dirty="0"/>
              <a:t>Licencia comercial.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474767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5C084A-08E9-A3BB-D72D-A87C151A1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Mision</a:t>
            </a:r>
            <a:r>
              <a:rPr lang="es-ES" dirty="0"/>
              <a:t> 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C751CC-FCA4-16A0-6E39-43C6482E4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Frase de la razón de existencia de la organización, propósito básico y valores. 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5073349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i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01D64D512874E458AC1A93664083E45" ma:contentTypeVersion="7" ma:contentTypeDescription="Crear nuevo documento." ma:contentTypeScope="" ma:versionID="1b2ac2974cb43e70042887fa57e4ba3e">
  <xsd:schema xmlns:xsd="http://www.w3.org/2001/XMLSchema" xmlns:xs="http://www.w3.org/2001/XMLSchema" xmlns:p="http://schemas.microsoft.com/office/2006/metadata/properties" xmlns:ns3="a3fdb8bf-f992-4316-b8ea-346b0d8ba9ec" xmlns:ns4="f58be07d-d794-4edf-afc5-7be5e4788c61" targetNamespace="http://schemas.microsoft.com/office/2006/metadata/properties" ma:root="true" ma:fieldsID="9b02bbc0c145cc644a03617ee480bf47" ns3:_="" ns4:_="">
    <xsd:import namespace="a3fdb8bf-f992-4316-b8ea-346b0d8ba9ec"/>
    <xsd:import namespace="f58be07d-d794-4edf-afc5-7be5e4788c6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fdb8bf-f992-4316-b8ea-346b0d8ba9e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8be07d-d794-4edf-afc5-7be5e4788c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2D3D5F1-533B-45C9-B86A-6200E8B116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417859-6EAE-44E6-BB9A-2A33396B82E4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a3fdb8bf-f992-4316-b8ea-346b0d8ba9ec"/>
    <ds:schemaRef ds:uri="f58be07d-d794-4edf-afc5-7be5e4788c61"/>
  </ds:schemaRefs>
</ds:datastoreItem>
</file>

<file path=customXml/itemProps3.xml><?xml version="1.0" encoding="utf-8"?>
<ds:datastoreItem xmlns:ds="http://schemas.openxmlformats.org/officeDocument/2006/customXml" ds:itemID="{CA53527D-F841-46FC-AE00-8F6CC8353EAF}">
  <ds:schemaRefs>
    <ds:schemaRef ds:uri="http://schemas.microsoft.com/office/2006/metadata/propertie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TM03457503[[fn=Citable]]</Template>
  <TotalTime>78</TotalTime>
  <Words>545</Words>
  <Application>Microsoft Office PowerPoint</Application>
  <PresentationFormat>Panorámica</PresentationFormat>
  <Paragraphs>86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Citable</vt:lpstr>
      <vt:lpstr>TRABAJO COMUNAL.</vt:lpstr>
      <vt:lpstr>¿Cómo EMPRENDER?</vt:lpstr>
      <vt:lpstr>Presentación de PowerPoint</vt:lpstr>
      <vt:lpstr>¿Por qué emprender?</vt:lpstr>
      <vt:lpstr>Educacion emprendedora:</vt:lpstr>
      <vt:lpstr>TRABAJO EN EQUIPO.</vt:lpstr>
      <vt:lpstr>Individual de responsabilidad.</vt:lpstr>
      <vt:lpstr>Licencias y derechos.</vt:lpstr>
      <vt:lpstr>Mision </vt:lpstr>
      <vt:lpstr>vision</vt:lpstr>
      <vt:lpstr>Valores </vt:lpstr>
      <vt:lpstr>Estructura organizacional</vt:lpstr>
      <vt:lpstr>¿Qué es un punto de equilibrio?</vt:lpstr>
      <vt:lpstr>¿Qué se necesita para calcularlo?</vt:lpstr>
      <vt:lpstr>Capital proio.</vt:lpstr>
      <vt:lpstr>Prestamos </vt:lpstr>
      <vt:lpstr>Acciones </vt:lpstr>
      <vt:lpstr>Impuestos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COMUNAL.</dc:title>
  <dc:creator>JOYCE DILANA PE�A GONZALEZ</dc:creator>
  <cp:lastModifiedBy>JOYCE DILANA PE�A GONZALEZ</cp:lastModifiedBy>
  <cp:revision>2</cp:revision>
  <dcterms:created xsi:type="dcterms:W3CDTF">2024-06-25T22:40:35Z</dcterms:created>
  <dcterms:modified xsi:type="dcterms:W3CDTF">2024-06-25T23:59:58Z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0x010100C01D64D512874E458AC1A93664083E45</vt:lpwstr>
  </property>
</Properties>
</file>