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80" d="100"/>
          <a:sy n="80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CB6F2-B613-4EF9-9EBF-91AE36CC809A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9025A-60AB-4613-A9A0-C124C12CCF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8715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F9025A-60AB-4613-A9A0-C124C12CCF32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9118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2EA429-FDB9-D85D-9A7E-290BC816A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2EF4B5-CB9D-BE6A-D035-521A9374D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9F8DDF-3DC7-F1A4-CE27-685D2D40D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6C99BD-A718-D48E-F2AB-10DAAEE6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29380-72A1-E578-E175-5D1E8CC7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801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2ED14F-DA64-1892-043A-382C2425F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03092D-8CF1-B99B-BE2D-4E929F26F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5E81B9-964D-A120-AABE-7558CA0B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7B5B27-E8B2-8F0F-59DD-D8394A6C4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1AEB05-B30D-B6AD-5AA1-44012E9C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301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281D0C-C82E-4E83-15EA-59D873353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ED4B6D-7A74-E949-7662-3C7AE1A56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C272AD-7563-CAF9-6A22-BF7139C6A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C4FB18-EE67-FC2D-F6E0-8ABCD1E93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0914F3-6552-3F68-6CDB-760812EA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422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3F0A8E-405B-A7EF-C9DF-BE91B6780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9E178C-0145-4E65-96E9-09CD963EA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EE1726-E56A-2EBC-B4FA-C490EE96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B7A31A-D7E7-AE2F-80D0-3B0CA038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6A3C5B-1FB9-AEF5-E9F4-982FCEDB1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82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958E30-C34D-51E6-9D29-425EEFBF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12FF03-07D3-84F8-BB3F-B5B40E794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146040-FCBF-FDE9-F40E-25672C463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D05B85-F952-B8FA-3E6D-B2A23A2A2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D7773D-3364-3749-5119-EF82CEB7A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332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A59906-AD7A-CA8D-4D79-569A1F00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38C08A-074E-DB71-67C2-65B5FA8BF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65DBD0-3CE8-C138-EE3D-58F818370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FB5570-CFA5-C948-3A59-F104295F9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87072D-459E-66F3-13E2-7D4909990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2BAFC0-7875-E312-25D8-5CF4E5F8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232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56201-C23E-91F5-4163-BEA6E5B65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92419A-0B1E-D200-89B2-806A49850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43EAE6-9E6E-3AD2-B376-C82A25F26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14CAEE1-48AA-DCA0-C984-0212C4B09C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4FF21A6-C462-6FCC-9663-BE1270828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006308-6CE6-8FC2-AC7A-169F5D37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9E495E-7DB5-87DD-66D7-CE98884E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499565E-FA5F-C712-276C-81444EFC5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63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553141-A113-44AC-E132-2F090A69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81EA4D8-4E8B-F894-E565-B75FB7FA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5657C2-1017-16A7-8388-5440ACAF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CC9A90-088B-5E94-2F58-702E90B0E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538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DA17F1-0E4D-4229-EFA9-CF45377FE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5480BE2-E146-DB97-FD4D-A9D07C947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A36857-17EC-911E-EB60-8214280F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189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45015-9884-81CD-D9F8-CCC57A4E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7B0EE7-CB00-3798-D067-04AD87C86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852ABF-E891-10B1-5C99-17EAEBE3C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E6C2C6-AC8B-ED89-F64A-E903AEFC3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C06ACF-1C87-9D38-ACB1-3B3906E97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C2817D-A38E-CCBC-26D9-9DDDB3272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290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6848B-30E2-D225-7326-D854FE7B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2D1B39-C434-B121-3C5C-AD12BD81B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E4FE125-853E-CBD9-8636-BBEC11C1D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962577-6C46-6B5F-6AF4-0D2B467D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DCC65B-B924-92E6-F8BC-E6FB2412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4D4069-4827-F2F6-F048-6E45BDBB2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229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F547A4-2363-CBFF-EAF0-6F3803A6B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8A8E25-14F0-8F1E-905D-21244FAC0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C250F3-31CB-A1B3-F3AC-9A69F19DC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11215-D036-406F-A871-3C298B83186C}" type="datetimeFigureOut">
              <a:rPr lang="es-MX" smtClean="0"/>
              <a:t>29/07/2024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B66E47-1341-BE3C-6909-EEE01D1F4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FB9BE4-8759-C7EA-CD2E-8CC10FCC8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E7B88-7206-478E-9228-52F7020679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566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ACD48-6864-AEC5-B910-C6E9113311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Trabajo Comunal Final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932562-6AD5-0E4E-5961-B1EF5302DB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(espero me acepten eso ya que tenia eso en video sin embargo la aplicación no me lo </a:t>
            </a:r>
            <a:r>
              <a:rPr lang="es-MX"/>
              <a:t>acepto gracias)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4020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diamond/>
      </p:transition>
    </mc:Choice>
    <mc:Fallback>
      <p:transition spd="slow">
        <p:diamond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75F87-00CB-3BC5-21B9-EFC1E9638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53598F7-0762-5D78-6A29-F4BF75FD99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254" y="1825625"/>
            <a:ext cx="6325796" cy="4351338"/>
          </a:xfrm>
        </p:spPr>
      </p:pic>
    </p:spTree>
    <p:extLst>
      <p:ext uri="{BB962C8B-B14F-4D97-AF65-F5344CB8AC3E}">
        <p14:creationId xmlns:p14="http://schemas.microsoft.com/office/powerpoint/2010/main" val="277932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D30B7-A67A-FCE2-2FBC-627663A2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8536565-01F4-F7D9-3070-BF73D5FB71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463" y="1825625"/>
            <a:ext cx="7421855" cy="4351338"/>
          </a:xfrm>
        </p:spPr>
      </p:pic>
    </p:spTree>
    <p:extLst>
      <p:ext uri="{BB962C8B-B14F-4D97-AF65-F5344CB8AC3E}">
        <p14:creationId xmlns:p14="http://schemas.microsoft.com/office/powerpoint/2010/main" val="3241087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41EA5-D9BC-2EA1-00E8-2F1150BAC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4555897-683B-03BC-2AF4-12CD43119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041" y="1825625"/>
            <a:ext cx="6368464" cy="4351338"/>
          </a:xfrm>
        </p:spPr>
      </p:pic>
    </p:spTree>
    <p:extLst>
      <p:ext uri="{BB962C8B-B14F-4D97-AF65-F5344CB8AC3E}">
        <p14:creationId xmlns:p14="http://schemas.microsoft.com/office/powerpoint/2010/main" val="1091293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A0BED-F19D-330A-F7D0-08B4D66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20B5D0C-79E4-E784-7309-67E492FBB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621" y="1825625"/>
            <a:ext cx="6639970" cy="4351338"/>
          </a:xfrm>
        </p:spPr>
      </p:pic>
    </p:spTree>
    <p:extLst>
      <p:ext uri="{BB962C8B-B14F-4D97-AF65-F5344CB8AC3E}">
        <p14:creationId xmlns:p14="http://schemas.microsoft.com/office/powerpoint/2010/main" val="362763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24BCE-2824-2026-8B78-65ACC86FD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E008621-9FA7-C999-0188-CBEC01CF3F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572" y="1825625"/>
            <a:ext cx="6890856" cy="4351338"/>
          </a:xfrm>
        </p:spPr>
      </p:pic>
    </p:spTree>
    <p:extLst>
      <p:ext uri="{BB962C8B-B14F-4D97-AF65-F5344CB8AC3E}">
        <p14:creationId xmlns:p14="http://schemas.microsoft.com/office/powerpoint/2010/main" val="705329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25</Words>
  <Application>Microsoft Office PowerPoint</Application>
  <PresentationFormat>Panorámica</PresentationFormat>
  <Paragraphs>3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Trabajo Comunal Final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MARLON JESUS COTO SOLANO</dc:creator>
  <cp:lastModifiedBy>MARLON COTO MECKBEL</cp:lastModifiedBy>
  <cp:revision>1</cp:revision>
  <dcterms:created xsi:type="dcterms:W3CDTF">2024-07-29T23:57:37Z</dcterms:created>
  <dcterms:modified xsi:type="dcterms:W3CDTF">2024-07-30T00:02:18Z</dcterms:modified>
</cp:coreProperties>
</file>