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BF813-DAC7-B9C9-D2CE-3AA0E42EA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859" y="1071562"/>
            <a:ext cx="6558249" cy="3607593"/>
          </a:xfrm>
        </p:spPr>
        <p:txBody>
          <a:bodyPr/>
          <a:lstStyle/>
          <a:p>
            <a:r>
              <a:rPr lang="es-MX" dirty="0"/>
              <a:t>The </a:t>
            </a:r>
            <a:r>
              <a:rPr lang="es-MX" dirty="0" err="1"/>
              <a:t>shoe</a:t>
            </a:r>
            <a:r>
              <a:rPr lang="es-MX" dirty="0"/>
              <a:t> &amp; </a:t>
            </a:r>
            <a:r>
              <a:rPr lang="es-MX" dirty="0" err="1"/>
              <a:t>stylish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F42CCF-3FFE-92CA-57C4-0CC029B30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984426" y="4679155"/>
            <a:ext cx="5357600" cy="982266"/>
          </a:xfrm>
        </p:spPr>
        <p:txBody>
          <a:bodyPr>
            <a:normAutofit/>
          </a:bodyPr>
          <a:lstStyle/>
          <a:p>
            <a:r>
              <a:rPr lang="es-MX" sz="2800" dirty="0"/>
              <a:t>Moda y estilo en un mismo luga</a:t>
            </a:r>
            <a:r>
              <a:rPr lang="es-MX" sz="2400" dirty="0"/>
              <a:t>r </a:t>
            </a: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37217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9EBC6D-C0A9-1F11-28A3-3EA4B4A90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8109" y="625078"/>
            <a:ext cx="8552030" cy="5424866"/>
          </a:xfrm>
        </p:spPr>
        <p:txBody>
          <a:bodyPr>
            <a:normAutofit/>
          </a:bodyPr>
          <a:lstStyle/>
          <a:p>
            <a:r>
              <a:rPr lang="es-MX" sz="2800" dirty="0"/>
              <a:t>Mi empresa trata sobre un tienda de tenis, que van hacer accesible, a las personas por que la tenis van a estar con bajos precios. Para hacer feliz al cliente. </a:t>
            </a:r>
            <a:endParaRPr lang="es-CR" sz="2800" dirty="0"/>
          </a:p>
        </p:txBody>
      </p:sp>
    </p:spTree>
    <p:extLst>
      <p:ext uri="{BB962C8B-B14F-4D97-AF65-F5344CB8AC3E}">
        <p14:creationId xmlns:p14="http://schemas.microsoft.com/office/powerpoint/2010/main" val="60838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1A091F-B544-D638-195C-F9FD574CF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5969" y="553641"/>
            <a:ext cx="8534170" cy="5496303"/>
          </a:xfrm>
        </p:spPr>
        <p:txBody>
          <a:bodyPr/>
          <a:lstStyle/>
          <a:p>
            <a:r>
              <a:rPr lang="es-MX" dirty="0"/>
              <a:t>El slogan lo elegí por en la tienda se va a poder comprar tenis que estén a la moda, y prueben otros tipos </a:t>
            </a:r>
            <a:r>
              <a:rPr lang="es-MX"/>
              <a:t>de estilos.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46322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Madison</vt:lpstr>
      <vt:lpstr>The shoe &amp; stylish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shoe &amp; stylish</dc:title>
  <dc:creator>Daniel Jesus</dc:creator>
  <cp:lastModifiedBy>Daniel Jesus</cp:lastModifiedBy>
  <cp:revision>4</cp:revision>
  <dcterms:created xsi:type="dcterms:W3CDTF">2024-07-31T01:15:07Z</dcterms:created>
  <dcterms:modified xsi:type="dcterms:W3CDTF">2024-07-31T01:56:26Z</dcterms:modified>
</cp:coreProperties>
</file>