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83145D4-BAE6-B3B0-A4BB-5826F043DF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2281" y="-89297"/>
            <a:ext cx="12736562" cy="694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820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E2662D-EC24-60B8-7A1B-B779A43D6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868" y="0"/>
            <a:ext cx="10364451" cy="1596177"/>
          </a:xfrm>
        </p:spPr>
        <p:txBody>
          <a:bodyPr/>
          <a:lstStyle/>
          <a:p>
            <a:r>
              <a:rPr lang="es-MX"/>
              <a:t>MI </a:t>
            </a:r>
            <a:r>
              <a:rPr lang="es-MX" dirty="0"/>
              <a:t>empresa fresh </a:t>
            </a:r>
            <a:r>
              <a:rPr lang="es-MX" dirty="0" err="1"/>
              <a:t>clEan</a:t>
            </a:r>
            <a:endParaRPr lang="es-CR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51BF40FE-CFD4-76C7-5EA9-0E32A003EAC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1232429"/>
            <a:ext cx="12031265" cy="5625571"/>
          </a:xfrm>
        </p:spPr>
      </p:pic>
    </p:spTree>
    <p:extLst>
      <p:ext uri="{BB962C8B-B14F-4D97-AF65-F5344CB8AC3E}">
        <p14:creationId xmlns:p14="http://schemas.microsoft.com/office/powerpoint/2010/main" val="3372177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E46028-EDA8-2498-374F-2207D17DB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322" y="-256593"/>
            <a:ext cx="10364451" cy="1596177"/>
          </a:xfrm>
        </p:spPr>
        <p:txBody>
          <a:bodyPr/>
          <a:lstStyle/>
          <a:p>
            <a:r>
              <a:rPr lang="es-MX" dirty="0"/>
              <a:t>Datos generales de fresh </a:t>
            </a:r>
            <a:r>
              <a:rPr lang="es-MX" dirty="0" err="1"/>
              <a:t>clEan</a:t>
            </a:r>
            <a:endParaRPr lang="es-CR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B2A82F50-75BE-91C1-BFD1-EB27D37146F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988517"/>
            <a:ext cx="12192000" cy="5869483"/>
          </a:xfrm>
        </p:spPr>
      </p:pic>
    </p:spTree>
    <p:extLst>
      <p:ext uri="{BB962C8B-B14F-4D97-AF65-F5344CB8AC3E}">
        <p14:creationId xmlns:p14="http://schemas.microsoft.com/office/powerpoint/2010/main" val="2825183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BE82F-CE1D-CE1F-0D27-A33CEB054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994" y="-310171"/>
            <a:ext cx="10364451" cy="1596177"/>
          </a:xfrm>
        </p:spPr>
        <p:txBody>
          <a:bodyPr/>
          <a:lstStyle/>
          <a:p>
            <a:r>
              <a:rPr lang="es-MX" dirty="0"/>
              <a:t>Mercado de fresh </a:t>
            </a:r>
            <a:r>
              <a:rPr lang="es-MX" dirty="0" err="1"/>
              <a:t>clEan</a:t>
            </a:r>
            <a:r>
              <a:rPr lang="es-MX" dirty="0"/>
              <a:t> </a:t>
            </a:r>
            <a:endParaRPr lang="es-CR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EC55DF31-E528-6FB0-E852-3AB7F44456C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0" y="1286007"/>
            <a:ext cx="12191999" cy="5571994"/>
          </a:xfrm>
        </p:spPr>
      </p:pic>
    </p:spTree>
    <p:extLst>
      <p:ext uri="{BB962C8B-B14F-4D97-AF65-F5344CB8AC3E}">
        <p14:creationId xmlns:p14="http://schemas.microsoft.com/office/powerpoint/2010/main" val="2479243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8F85A7-8E06-13D4-029B-85452234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-167296"/>
            <a:ext cx="10364451" cy="1596177"/>
          </a:xfrm>
        </p:spPr>
        <p:txBody>
          <a:bodyPr/>
          <a:lstStyle/>
          <a:p>
            <a:r>
              <a:rPr lang="es-MX" dirty="0"/>
              <a:t>Plan de inversión de mi empresa fresh </a:t>
            </a:r>
            <a:r>
              <a:rPr lang="es-MX" dirty="0" err="1"/>
              <a:t>clEan</a:t>
            </a:r>
            <a:r>
              <a:rPr lang="es-MX" dirty="0"/>
              <a:t> </a:t>
            </a:r>
            <a:endParaRPr lang="es-CR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4FFDE20-4175-072B-B7D7-B651B61DB3D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-160735" y="1428881"/>
            <a:ext cx="13060146" cy="5429119"/>
          </a:xfrm>
        </p:spPr>
      </p:pic>
    </p:spTree>
    <p:extLst>
      <p:ext uri="{BB962C8B-B14F-4D97-AF65-F5344CB8AC3E}">
        <p14:creationId xmlns:p14="http://schemas.microsoft.com/office/powerpoint/2010/main" val="2936738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960D15-0FC1-6263-D5D7-C1BC24FBC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727" y="-435186"/>
            <a:ext cx="10364451" cy="1596177"/>
          </a:xfrm>
        </p:spPr>
        <p:txBody>
          <a:bodyPr/>
          <a:lstStyle/>
          <a:p>
            <a:r>
              <a:rPr lang="es-MX" dirty="0"/>
              <a:t>Tipo de empresa de fresh </a:t>
            </a:r>
            <a:r>
              <a:rPr lang="es-MX" dirty="0" err="1"/>
              <a:t>clEan</a:t>
            </a:r>
            <a:r>
              <a:rPr lang="es-MX" dirty="0"/>
              <a:t> </a:t>
            </a:r>
            <a:endParaRPr lang="es-CR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DFB677B-2A5C-7C01-C92B-AD2D525C6805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-125016" y="1160990"/>
            <a:ext cx="12317016" cy="5697009"/>
          </a:xfrm>
        </p:spPr>
      </p:pic>
    </p:spTree>
    <p:extLst>
      <p:ext uri="{BB962C8B-B14F-4D97-AF65-F5344CB8AC3E}">
        <p14:creationId xmlns:p14="http://schemas.microsoft.com/office/powerpoint/2010/main" val="4200187732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Gota</vt:lpstr>
      <vt:lpstr>Presentación de PowerPoint</vt:lpstr>
      <vt:lpstr>MI empresa fresh clEan</vt:lpstr>
      <vt:lpstr>Datos generales de fresh clEan</vt:lpstr>
      <vt:lpstr>Mercado de fresh clEan </vt:lpstr>
      <vt:lpstr>Plan de inversión de mi empresa fresh clEan </vt:lpstr>
      <vt:lpstr>Tipo de empresa de fresh clEan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krisbmurrillo07@gmail.com</dc:creator>
  <cp:lastModifiedBy>krisbmurrillo07@gmail.com</cp:lastModifiedBy>
  <cp:revision>1</cp:revision>
  <dcterms:created xsi:type="dcterms:W3CDTF">2024-07-31T21:15:01Z</dcterms:created>
  <dcterms:modified xsi:type="dcterms:W3CDTF">2024-07-31T21:29:59Z</dcterms:modified>
</cp:coreProperties>
</file>