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3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DD116F-7A3F-6CAD-FF4A-F6A87880C0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1236" y="2294720"/>
            <a:ext cx="5518066" cy="2268559"/>
          </a:xfrm>
        </p:spPr>
        <p:txBody>
          <a:bodyPr/>
          <a:lstStyle/>
          <a:p>
            <a:r>
              <a:rPr lang="es-CR" dirty="0"/>
              <a:t>LOS  BAÑOS DEL COLEGIO </a:t>
            </a:r>
          </a:p>
        </p:txBody>
      </p:sp>
    </p:spTree>
    <p:extLst>
      <p:ext uri="{BB962C8B-B14F-4D97-AF65-F5344CB8AC3E}">
        <p14:creationId xmlns:p14="http://schemas.microsoft.com/office/powerpoint/2010/main" val="242252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4DA5BC-7E9D-0081-DAFF-BB5E5B67D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Como mejorar los baños del colegio?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D06AC7-B2B6-82EF-E9B4-2E2A6EAC4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/>
              <a:t>1. Limpieza y Mantenimiento </a:t>
            </a:r>
          </a:p>
          <a:p>
            <a:r>
              <a:rPr lang="es-CR" dirty="0"/>
              <a:t>2. Mejorar su accesibilidad </a:t>
            </a:r>
          </a:p>
          <a:p>
            <a:r>
              <a:rPr lang="es-CR" dirty="0"/>
              <a:t>3. Aumentando la Privacidad</a:t>
            </a:r>
          </a:p>
        </p:txBody>
      </p:sp>
    </p:spTree>
    <p:extLst>
      <p:ext uri="{BB962C8B-B14F-4D97-AF65-F5344CB8AC3E}">
        <p14:creationId xmlns:p14="http://schemas.microsoft.com/office/powerpoint/2010/main" val="2902704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3D8D31-4EA5-6E1E-F4BE-69B2D69AE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7335" y="808056"/>
            <a:ext cx="7958331" cy="1077229"/>
          </a:xfrm>
        </p:spPr>
        <p:txBody>
          <a:bodyPr/>
          <a:lstStyle/>
          <a:p>
            <a:r>
              <a:rPr lang="es-CR" dirty="0"/>
              <a:t>Privacidad.         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9FF380-58AE-D0B5-F4B8-A91B71FAF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R" dirty="0"/>
              <a:t>Las paredes del baño deberían estar pegadas al techo y al suelo ya que en ocasiones suelen haber personas que o se agachan o se trepan al lavamanos para poder ver al que está adentro o sacar fotos.</a:t>
            </a:r>
          </a:p>
        </p:txBody>
      </p:sp>
    </p:spTree>
    <p:extLst>
      <p:ext uri="{BB962C8B-B14F-4D97-AF65-F5344CB8AC3E}">
        <p14:creationId xmlns:p14="http://schemas.microsoft.com/office/powerpoint/2010/main" val="3532995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EFC13-C82C-8479-A341-C4F099FD2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54334" y="808056"/>
            <a:ext cx="7958331" cy="1077229"/>
          </a:xfrm>
        </p:spPr>
        <p:txBody>
          <a:bodyPr/>
          <a:lstStyle/>
          <a:p>
            <a:r>
              <a:rPr lang="es-CR" dirty="0"/>
              <a:t>Limpieza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8CB2AB-1C16-2270-52B8-7F3552DE8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R" dirty="0"/>
              <a:t>Mejorar la frecuencia en la que se limpia</a:t>
            </a:r>
          </a:p>
          <a:p>
            <a:pPr marL="457200" indent="-457200">
              <a:buFont typeface="+mj-lt"/>
              <a:buAutoNum type="arabicPeriod"/>
            </a:pPr>
            <a:r>
              <a:rPr lang="es-CR" dirty="0"/>
              <a:t>Uso de productos adecuados </a:t>
            </a:r>
          </a:p>
          <a:p>
            <a:pPr marL="457200" indent="-457200">
              <a:buFont typeface="+mj-lt"/>
              <a:buAutoNum type="arabicPeriod"/>
            </a:pPr>
            <a:r>
              <a:rPr lang="es-CR" dirty="0" err="1"/>
              <a:t>Revision</a:t>
            </a:r>
            <a:r>
              <a:rPr lang="es-CR" dirty="0"/>
              <a:t> y mantenimiento </a:t>
            </a:r>
          </a:p>
        </p:txBody>
      </p:sp>
    </p:spTree>
    <p:extLst>
      <p:ext uri="{BB962C8B-B14F-4D97-AF65-F5344CB8AC3E}">
        <p14:creationId xmlns:p14="http://schemas.microsoft.com/office/powerpoint/2010/main" val="1849324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3F0A79-0DFE-8CA6-4D90-34B2A2917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Accesibilidad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ADD9CF-5845-AFA2-FB33-18F835242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R" dirty="0"/>
              <a:t>Mejorando </a:t>
            </a:r>
          </a:p>
          <a:p>
            <a:pPr marL="457200" indent="-457200">
              <a:buFont typeface="+mj-lt"/>
              <a:buAutoNum type="arabicPeriod"/>
            </a:pPr>
            <a:r>
              <a:rPr lang="es-CR" dirty="0"/>
              <a:t>Puertas</a:t>
            </a:r>
          </a:p>
          <a:p>
            <a:pPr marL="457200" indent="-457200">
              <a:buFont typeface="+mj-lt"/>
              <a:buAutoNum type="arabicPeriod"/>
            </a:pPr>
            <a:r>
              <a:rPr lang="es-CR" dirty="0"/>
              <a:t>Inodoros</a:t>
            </a:r>
          </a:p>
          <a:p>
            <a:pPr marL="457200" indent="-457200">
              <a:buFont typeface="+mj-lt"/>
              <a:buAutoNum type="arabicPeriod"/>
            </a:pPr>
            <a:r>
              <a:rPr lang="es-CR"/>
              <a:t>Lavabos 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240812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Madison</vt:lpstr>
      <vt:lpstr>LOS  BAÑOS DEL COLEGIO </vt:lpstr>
      <vt:lpstr>Como mejorar los baños del colegio?</vt:lpstr>
      <vt:lpstr>Privacidad.          </vt:lpstr>
      <vt:lpstr>Limpieza </vt:lpstr>
      <vt:lpstr>Accesibilidad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 BAÑOS DEL COLEGIO </dc:title>
  <dc:creator>Kenneth Calderón</dc:creator>
  <cp:lastModifiedBy>Kenneth Calderón</cp:lastModifiedBy>
  <cp:revision>2</cp:revision>
  <dcterms:created xsi:type="dcterms:W3CDTF">2024-08-01T00:42:05Z</dcterms:created>
  <dcterms:modified xsi:type="dcterms:W3CDTF">2024-08-01T00:57:50Z</dcterms:modified>
</cp:coreProperties>
</file>