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58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478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321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83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895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627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489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853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8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2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24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44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155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365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14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87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B41A43-4261-49AF-8BDD-23BDF63DA135}" type="datetimeFigureOut">
              <a:rPr lang="es-CR" smtClean="0"/>
              <a:t>1/8/2024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2EFF-C497-40C1-BAB6-3B2A870350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2034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7F61-496B-4153-9094-3B8D1E7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PROYECTO FINAL</a:t>
            </a:r>
            <a:br>
              <a:rPr lang="es-CR" dirty="0"/>
            </a:br>
            <a:r>
              <a:rPr lang="es-CR" dirty="0"/>
              <a:t>TRABAJO COMUNAL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819D74-87A7-4E58-A9E8-663F7AE76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Brandon Madrigal Cordero</a:t>
            </a:r>
          </a:p>
          <a:p>
            <a:r>
              <a:rPr lang="es-CR" dirty="0"/>
              <a:t>11-4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E84550-F5D3-405D-BDF0-19FA4272C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954">
        <p:split orient="vert"/>
      </p:transition>
    </mc:Choice>
    <mc:Fallback>
      <p:transition spd="slow" advTm="59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AA099-EAFB-482A-B704-E6B47230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EcoBocados</a:t>
            </a:r>
            <a:r>
              <a:rPr lang="es-CR" dirty="0"/>
              <a:t> Ticos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0F32FC-4BF5-45DB-B064-1A46F0271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6" y="2205318"/>
            <a:ext cx="3966882" cy="2944906"/>
          </a:xfr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41A9D35-3D89-4A3B-A70D-503D676DB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31151"/>
      </p:ext>
    </p:extLst>
  </p:cSld>
  <p:clrMapOvr>
    <a:masterClrMapping/>
  </p:clrMapOvr>
  <p:transition spd="slow" advTm="59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77310F86-6B6A-45F4-BEEF-2AD3E7E6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TIPO DE COMIDA EN EL RESTAURANTE</a:t>
            </a:r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256AD6C6-8EC2-4DC6-BE9F-29F4DFB82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61" y="2052638"/>
            <a:ext cx="6298253" cy="4195762"/>
          </a:xfr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641B846-AAF7-4AEC-BBC0-D8BC4A7CA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743">
        <p159:morph option="byObject"/>
      </p:transition>
    </mc:Choice>
    <mc:Fallback>
      <p:transition spd="slow" advTm="6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9B944EB-8715-4E34-AEE0-6BEE30E4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FODA DE EL NEGOCIO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8610E32B-713A-4EA4-A367-DC1ED9870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FORTALEZAS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DA5963E-624E-47C1-A40E-6CC2F35662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s-CR" dirty="0"/>
              <a:t>Atrae clientela interesada en opciones mas saludables .</a:t>
            </a:r>
          </a:p>
          <a:p>
            <a:endParaRPr lang="es-CR" dirty="0"/>
          </a:p>
          <a:p>
            <a:r>
              <a:rPr lang="es-CR" dirty="0"/>
              <a:t>Ofrecer platos únicos y creativos que pueden diferenciar al negocio.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55B967C5-F545-46C8-AA23-A78A86716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/>
              <a:t>DEBILIDADES Y AMENAZAS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FAA74A2-1017-4D21-8270-C279D3FCC43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s-CR" dirty="0"/>
              <a:t>Amenazas:</a:t>
            </a:r>
          </a:p>
          <a:p>
            <a:r>
              <a:rPr lang="es-CR" dirty="0"/>
              <a:t>Cambios y preferencias del consumidor.</a:t>
            </a:r>
          </a:p>
          <a:p>
            <a:r>
              <a:rPr lang="es-CR" dirty="0"/>
              <a:t>Factores económicos , como recesiones, pueden reducir el gasto de los consumidores en opciones de comida mas cara.</a:t>
            </a:r>
          </a:p>
          <a:p>
            <a:r>
              <a:rPr lang="es-CR" dirty="0"/>
              <a:t>Debilidades: Como negocio nuevo, es posible enfrentar desafíos para construir una base solida .</a:t>
            </a:r>
          </a:p>
          <a:p>
            <a:r>
              <a:rPr lang="es-CR" dirty="0"/>
              <a:t>Mayor competencia en el mercado.  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1096A10-A743-4951-9A00-F641BE36C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R" dirty="0"/>
              <a:t>OPORTUNIDADES 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E4732910-24B1-4BE1-8D25-365908A9FB8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CR" dirty="0"/>
              <a:t>Ofrecer talleres o charlas sobre nutrición y salud.</a:t>
            </a:r>
          </a:p>
          <a:p>
            <a:endParaRPr lang="es-CR" dirty="0"/>
          </a:p>
          <a:p>
            <a:r>
              <a:rPr lang="es-CR" dirty="0"/>
              <a:t>Promocionar el negocio en las redes sociales y conectar con clientes para aumentar el </a:t>
            </a:r>
            <a:r>
              <a:rPr lang="es-CR" dirty="0" err="1"/>
              <a:t>alcanze</a:t>
            </a:r>
            <a:r>
              <a:rPr lang="es-CR" dirty="0"/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EB7C2CB-5606-4360-BF04-DF4C72D5E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0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2393">
        <p159:morph option="byObject"/>
      </p:transition>
    </mc:Choice>
    <mc:Fallback>
      <p:transition spd="slow" advTm="52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6C6C67-847B-4AAE-B7E1-21442E0A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Ubicación del negocio.</a:t>
            </a:r>
            <a:br>
              <a:rPr lang="es-CR" dirty="0"/>
            </a:br>
            <a:r>
              <a:rPr lang="es-CR" dirty="0"/>
              <a:t>Desamparados costa rica.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29F3BE8-5D00-442D-BA03-975DA4079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2407023"/>
            <a:ext cx="6454587" cy="3724835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C9E9D66-00DC-4882-845C-4F3017591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8244"/>
      </p:ext>
    </p:extLst>
  </p:cSld>
  <p:clrMapOvr>
    <a:masterClrMapping/>
  </p:clrMapOvr>
  <p:transition spd="slow" advTm="71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FDDCB6-B074-42B7-9B68-DD1B7B7EB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Muchas gracias por ver!!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DAA91D8F-5D03-4F33-8A29-B733A927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B1F521-665A-493B-B983-1836781D6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2587">
        <p:randomBar dir="vert"/>
        <p:sndAc>
          <p:stSnd>
            <p:snd r:embed="rId4" name="bomb.wav"/>
          </p:stSnd>
        </p:sndAc>
      </p:transition>
    </mc:Choice>
    <mc:Fallback>
      <p:transition spd="slow" advTm="2587">
        <p:randomBar dir="vert"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134</Words>
  <Application>Microsoft Office PowerPoint</Application>
  <PresentationFormat>Panorámica</PresentationFormat>
  <Paragraphs>22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PROYECTO FINAL TRABAJO COMUNAL</vt:lpstr>
      <vt:lpstr>EcoBocados Ticos</vt:lpstr>
      <vt:lpstr>TIPO DE COMIDA EN EL RESTAURANTE</vt:lpstr>
      <vt:lpstr>FODA DE EL NEGOCIO</vt:lpstr>
      <vt:lpstr>Ubicación del negocio. Desamparados costa rica.</vt:lpstr>
      <vt:lpstr>Muchas gracias por ver!!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 TRABAJO COMUNAL</dc:title>
  <dc:creator>Kimberly</dc:creator>
  <cp:lastModifiedBy>Kimberly</cp:lastModifiedBy>
  <cp:revision>7</cp:revision>
  <dcterms:created xsi:type="dcterms:W3CDTF">2024-08-01T14:18:39Z</dcterms:created>
  <dcterms:modified xsi:type="dcterms:W3CDTF">2024-08-01T16:17:53Z</dcterms:modified>
</cp:coreProperties>
</file>