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1"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presProps" Target="presProps.xml" /><Relationship Id="rId5" Type="http://schemas.openxmlformats.org/officeDocument/2006/relationships/slide" Target="slides/slide4.xml" /><Relationship Id="rId4" Type="http://schemas.openxmlformats.org/officeDocument/2006/relationships/slide" Target="slides/slide3.xml" /><Relationship Id="rId9"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EF58D-B62B-40BB-83AA-9D07CFC4ED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6AC06D3-F571-4213-A2A4-6A1915120C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5A10580-AD31-4B8F-8448-55A666AC1725}"/>
              </a:ext>
            </a:extLst>
          </p:cNvPr>
          <p:cNvSpPr>
            <a:spLocks noGrp="1"/>
          </p:cNvSpPr>
          <p:nvPr>
            <p:ph type="dt" sz="half" idx="10"/>
          </p:nvPr>
        </p:nvSpPr>
        <p:spPr/>
        <p:txBody>
          <a:bodyPr/>
          <a:lstStyle/>
          <a:p>
            <a:fld id="{0DAF61AA-5A98-4049-A93E-477E5505141A}" type="datetimeFigureOut">
              <a:rPr lang="en-US" smtClean="0"/>
              <a:t>10/13/2024</a:t>
            </a:fld>
            <a:endParaRPr lang="en-US" dirty="0"/>
          </a:p>
        </p:txBody>
      </p:sp>
      <p:sp>
        <p:nvSpPr>
          <p:cNvPr id="5" name="Footer Placeholder 4">
            <a:extLst>
              <a:ext uri="{FF2B5EF4-FFF2-40B4-BE49-F238E27FC236}">
                <a16:creationId xmlns:a16="http://schemas.microsoft.com/office/drawing/2014/main" id="{15EC99C8-515A-4FEA-9CD2-6D0BF46CF6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72AF1B-1868-4C05-B6C3-9EBF29A50ADD}"/>
              </a:ext>
            </a:extLst>
          </p:cNvPr>
          <p:cNvSpPr>
            <a:spLocks noGrp="1"/>
          </p:cNvSpPr>
          <p:nvPr>
            <p:ph type="sldNum" sz="quarter" idx="12"/>
          </p:nvPr>
        </p:nvSpPr>
        <p:spPr/>
        <p:txBody>
          <a:bodyPr/>
          <a:lstStyle/>
          <a:p>
            <a:fld id="{73B850FF-6169-4056-8077-06FFA93A5366}" type="slidenum">
              <a:rPr lang="en-US" smtClean="0"/>
              <a:t>‹Nº›</a:t>
            </a:fld>
            <a:endParaRPr lang="en-US"/>
          </a:p>
        </p:txBody>
      </p:sp>
    </p:spTree>
    <p:extLst>
      <p:ext uri="{BB962C8B-B14F-4D97-AF65-F5344CB8AC3E}">
        <p14:creationId xmlns:p14="http://schemas.microsoft.com/office/powerpoint/2010/main" val="1120255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170B0-C1C5-4976-80E8-6B4F90EB36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7593EE-493E-4BCE-8992-24CA63E1E0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80919F-FDDD-42FB-8422-A0665D558D00}"/>
              </a:ext>
            </a:extLst>
          </p:cNvPr>
          <p:cNvSpPr>
            <a:spLocks noGrp="1"/>
          </p:cNvSpPr>
          <p:nvPr>
            <p:ph type="dt" sz="half" idx="10"/>
          </p:nvPr>
        </p:nvSpPr>
        <p:spPr/>
        <p:txBody>
          <a:bodyPr/>
          <a:lstStyle/>
          <a:p>
            <a:fld id="{0DAF61AA-5A98-4049-A93E-477E5505141A}" type="datetimeFigureOut">
              <a:rPr lang="en-US" smtClean="0"/>
              <a:t>10/13/2024</a:t>
            </a:fld>
            <a:endParaRPr lang="en-US"/>
          </a:p>
        </p:txBody>
      </p:sp>
      <p:sp>
        <p:nvSpPr>
          <p:cNvPr id="5" name="Footer Placeholder 4">
            <a:extLst>
              <a:ext uri="{FF2B5EF4-FFF2-40B4-BE49-F238E27FC236}">
                <a16:creationId xmlns:a16="http://schemas.microsoft.com/office/drawing/2014/main" id="{A216D38A-35F8-4667-A1F4-49644471E9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9CC230-78B7-487B-9C95-CB00868F6F1F}"/>
              </a:ext>
            </a:extLst>
          </p:cNvPr>
          <p:cNvSpPr>
            <a:spLocks noGrp="1"/>
          </p:cNvSpPr>
          <p:nvPr>
            <p:ph type="sldNum" sz="quarter" idx="12"/>
          </p:nvPr>
        </p:nvSpPr>
        <p:spPr/>
        <p:txBody>
          <a:bodyPr/>
          <a:lstStyle/>
          <a:p>
            <a:fld id="{73B850FF-6169-4056-8077-06FFA93A5366}" type="slidenum">
              <a:rPr lang="en-US" smtClean="0"/>
              <a:t>‹Nº›</a:t>
            </a:fld>
            <a:endParaRPr lang="en-US"/>
          </a:p>
        </p:txBody>
      </p:sp>
    </p:spTree>
    <p:extLst>
      <p:ext uri="{BB962C8B-B14F-4D97-AF65-F5344CB8AC3E}">
        <p14:creationId xmlns:p14="http://schemas.microsoft.com/office/powerpoint/2010/main" val="2413036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4CB826-D9AA-4689-B8C0-38D999F0D0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1F1CDD-16FB-45E0-9887-24374C5676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846397-BBD2-4426-B1F5-FD6EA3CDC866}"/>
              </a:ext>
            </a:extLst>
          </p:cNvPr>
          <p:cNvSpPr>
            <a:spLocks noGrp="1"/>
          </p:cNvSpPr>
          <p:nvPr>
            <p:ph type="dt" sz="half" idx="10"/>
          </p:nvPr>
        </p:nvSpPr>
        <p:spPr/>
        <p:txBody>
          <a:bodyPr/>
          <a:lstStyle/>
          <a:p>
            <a:fld id="{0DAF61AA-5A98-4049-A93E-477E5505141A}" type="datetimeFigureOut">
              <a:rPr lang="en-US" smtClean="0"/>
              <a:t>10/13/2024</a:t>
            </a:fld>
            <a:endParaRPr lang="en-US"/>
          </a:p>
        </p:txBody>
      </p:sp>
      <p:sp>
        <p:nvSpPr>
          <p:cNvPr id="5" name="Footer Placeholder 4">
            <a:extLst>
              <a:ext uri="{FF2B5EF4-FFF2-40B4-BE49-F238E27FC236}">
                <a16:creationId xmlns:a16="http://schemas.microsoft.com/office/drawing/2014/main" id="{FDAB91E4-73D0-4ACD-8F54-00EE6FB1D6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B28C61-59FE-44D6-A7D6-AAD292232778}"/>
              </a:ext>
            </a:extLst>
          </p:cNvPr>
          <p:cNvSpPr>
            <a:spLocks noGrp="1"/>
          </p:cNvSpPr>
          <p:nvPr>
            <p:ph type="sldNum" sz="quarter" idx="12"/>
          </p:nvPr>
        </p:nvSpPr>
        <p:spPr/>
        <p:txBody>
          <a:bodyPr/>
          <a:lstStyle/>
          <a:p>
            <a:fld id="{73B850FF-6169-4056-8077-06FFA93A5366}" type="slidenum">
              <a:rPr lang="en-US" smtClean="0"/>
              <a:t>‹Nº›</a:t>
            </a:fld>
            <a:endParaRPr lang="en-US"/>
          </a:p>
        </p:txBody>
      </p:sp>
    </p:spTree>
    <p:extLst>
      <p:ext uri="{BB962C8B-B14F-4D97-AF65-F5344CB8AC3E}">
        <p14:creationId xmlns:p14="http://schemas.microsoft.com/office/powerpoint/2010/main" val="3642204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6D384-B2C5-42A4-9774-A931C39BA5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8D736C-5FCC-43BC-B824-A90F2CC5D1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4A3A50-B922-45BE-945D-7ED3EBD83F7C}"/>
              </a:ext>
            </a:extLst>
          </p:cNvPr>
          <p:cNvSpPr>
            <a:spLocks noGrp="1"/>
          </p:cNvSpPr>
          <p:nvPr>
            <p:ph type="dt" sz="half" idx="10"/>
          </p:nvPr>
        </p:nvSpPr>
        <p:spPr/>
        <p:txBody>
          <a:bodyPr/>
          <a:lstStyle/>
          <a:p>
            <a:fld id="{0DAF61AA-5A98-4049-A93E-477E5505141A}" type="datetimeFigureOut">
              <a:rPr lang="en-US" smtClean="0"/>
              <a:t>10/13/2024</a:t>
            </a:fld>
            <a:endParaRPr lang="en-US"/>
          </a:p>
        </p:txBody>
      </p:sp>
      <p:sp>
        <p:nvSpPr>
          <p:cNvPr id="5" name="Footer Placeholder 4">
            <a:extLst>
              <a:ext uri="{FF2B5EF4-FFF2-40B4-BE49-F238E27FC236}">
                <a16:creationId xmlns:a16="http://schemas.microsoft.com/office/drawing/2014/main" id="{64241F78-20DE-4D53-BB25-79E5C4E1A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643084-C669-4FDF-87D4-F22D36BB827D}"/>
              </a:ext>
            </a:extLst>
          </p:cNvPr>
          <p:cNvSpPr>
            <a:spLocks noGrp="1"/>
          </p:cNvSpPr>
          <p:nvPr>
            <p:ph type="sldNum" sz="quarter" idx="12"/>
          </p:nvPr>
        </p:nvSpPr>
        <p:spPr/>
        <p:txBody>
          <a:bodyPr/>
          <a:lstStyle/>
          <a:p>
            <a:fld id="{73B850FF-6169-4056-8077-06FFA93A5366}" type="slidenum">
              <a:rPr lang="en-US" smtClean="0"/>
              <a:t>‹Nº›</a:t>
            </a:fld>
            <a:endParaRPr lang="en-US"/>
          </a:p>
        </p:txBody>
      </p:sp>
    </p:spTree>
    <p:extLst>
      <p:ext uri="{BB962C8B-B14F-4D97-AF65-F5344CB8AC3E}">
        <p14:creationId xmlns:p14="http://schemas.microsoft.com/office/powerpoint/2010/main" val="2459454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6C559-800C-489A-9174-7901F92B0D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42B5C3-320B-4CFD-B6A7-A28C7E435B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FCA372-3F42-4113-A73B-5FDCF93CB5BC}"/>
              </a:ext>
            </a:extLst>
          </p:cNvPr>
          <p:cNvSpPr>
            <a:spLocks noGrp="1"/>
          </p:cNvSpPr>
          <p:nvPr>
            <p:ph type="dt" sz="half" idx="10"/>
          </p:nvPr>
        </p:nvSpPr>
        <p:spPr/>
        <p:txBody>
          <a:bodyPr/>
          <a:lstStyle/>
          <a:p>
            <a:fld id="{0DAF61AA-5A98-4049-A93E-477E5505141A}" type="datetimeFigureOut">
              <a:rPr lang="en-US" smtClean="0"/>
              <a:t>10/13/2024</a:t>
            </a:fld>
            <a:endParaRPr lang="en-US"/>
          </a:p>
        </p:txBody>
      </p:sp>
      <p:sp>
        <p:nvSpPr>
          <p:cNvPr id="5" name="Footer Placeholder 4">
            <a:extLst>
              <a:ext uri="{FF2B5EF4-FFF2-40B4-BE49-F238E27FC236}">
                <a16:creationId xmlns:a16="http://schemas.microsoft.com/office/drawing/2014/main" id="{F0DA1197-0C78-4878-B086-5D206EA491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B83D8-FD42-44FF-AA20-944A519CC0B2}"/>
              </a:ext>
            </a:extLst>
          </p:cNvPr>
          <p:cNvSpPr>
            <a:spLocks noGrp="1"/>
          </p:cNvSpPr>
          <p:nvPr>
            <p:ph type="sldNum" sz="quarter" idx="12"/>
          </p:nvPr>
        </p:nvSpPr>
        <p:spPr/>
        <p:txBody>
          <a:bodyPr/>
          <a:lstStyle/>
          <a:p>
            <a:fld id="{73B850FF-6169-4056-8077-06FFA93A5366}" type="slidenum">
              <a:rPr lang="en-US" smtClean="0"/>
              <a:t>‹Nº›</a:t>
            </a:fld>
            <a:endParaRPr lang="en-US"/>
          </a:p>
        </p:txBody>
      </p:sp>
    </p:spTree>
    <p:extLst>
      <p:ext uri="{BB962C8B-B14F-4D97-AF65-F5344CB8AC3E}">
        <p14:creationId xmlns:p14="http://schemas.microsoft.com/office/powerpoint/2010/main" val="57015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685AA-B5C7-4E3D-85FA-94F3C73E5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3AFEEA-6F3F-4630-A950-61C05D2FAFB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C36817-B869-4D19-9EE8-A3166B0E15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C074146-2374-4321-AEBB-3E9B09D7796D}"/>
              </a:ext>
            </a:extLst>
          </p:cNvPr>
          <p:cNvSpPr>
            <a:spLocks noGrp="1"/>
          </p:cNvSpPr>
          <p:nvPr>
            <p:ph type="dt" sz="half" idx="10"/>
          </p:nvPr>
        </p:nvSpPr>
        <p:spPr/>
        <p:txBody>
          <a:bodyPr/>
          <a:lstStyle/>
          <a:p>
            <a:fld id="{0DAF61AA-5A98-4049-A93E-477E5505141A}" type="datetimeFigureOut">
              <a:rPr lang="en-US" smtClean="0"/>
              <a:t>10/13/2024</a:t>
            </a:fld>
            <a:endParaRPr lang="en-US"/>
          </a:p>
        </p:txBody>
      </p:sp>
      <p:sp>
        <p:nvSpPr>
          <p:cNvPr id="6" name="Footer Placeholder 5">
            <a:extLst>
              <a:ext uri="{FF2B5EF4-FFF2-40B4-BE49-F238E27FC236}">
                <a16:creationId xmlns:a16="http://schemas.microsoft.com/office/drawing/2014/main" id="{2C42337B-B902-4DC2-BB94-02B8A75492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4AD585-B83C-4ECF-AF42-8DDF6996B79D}"/>
              </a:ext>
            </a:extLst>
          </p:cNvPr>
          <p:cNvSpPr>
            <a:spLocks noGrp="1"/>
          </p:cNvSpPr>
          <p:nvPr>
            <p:ph type="sldNum" sz="quarter" idx="12"/>
          </p:nvPr>
        </p:nvSpPr>
        <p:spPr/>
        <p:txBody>
          <a:bodyPr/>
          <a:lstStyle/>
          <a:p>
            <a:fld id="{73B850FF-6169-4056-8077-06FFA93A5366}" type="slidenum">
              <a:rPr lang="en-US" smtClean="0"/>
              <a:t>‹Nº›</a:t>
            </a:fld>
            <a:endParaRPr lang="en-US"/>
          </a:p>
        </p:txBody>
      </p:sp>
    </p:spTree>
    <p:extLst>
      <p:ext uri="{BB962C8B-B14F-4D97-AF65-F5344CB8AC3E}">
        <p14:creationId xmlns:p14="http://schemas.microsoft.com/office/powerpoint/2010/main" val="4287650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A9ADB-3495-481F-BB4E-9C7128B17B1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D6FF4C-26CB-4281-A2F7-6CBE451867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2E72A9-F222-45B4-9355-C04C0586413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A699F6E-77AD-4EBC-BAF9-5A43CDEC41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F77677-7169-4591-B047-0678815F48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82A6EB-0285-4FA4-A00C-A7F716084FD3}"/>
              </a:ext>
            </a:extLst>
          </p:cNvPr>
          <p:cNvSpPr>
            <a:spLocks noGrp="1"/>
          </p:cNvSpPr>
          <p:nvPr>
            <p:ph type="dt" sz="half" idx="10"/>
          </p:nvPr>
        </p:nvSpPr>
        <p:spPr/>
        <p:txBody>
          <a:bodyPr/>
          <a:lstStyle/>
          <a:p>
            <a:fld id="{0DAF61AA-5A98-4049-A93E-477E5505141A}" type="datetimeFigureOut">
              <a:rPr lang="en-US" smtClean="0"/>
              <a:t>10/13/2024</a:t>
            </a:fld>
            <a:endParaRPr lang="en-US"/>
          </a:p>
        </p:txBody>
      </p:sp>
      <p:sp>
        <p:nvSpPr>
          <p:cNvPr id="8" name="Footer Placeholder 7">
            <a:extLst>
              <a:ext uri="{FF2B5EF4-FFF2-40B4-BE49-F238E27FC236}">
                <a16:creationId xmlns:a16="http://schemas.microsoft.com/office/drawing/2014/main" id="{86D39526-82B8-402C-8A2B-82EF8F3F3A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5EC9E6-6FF1-4541-9CB1-A2FF9D852169}"/>
              </a:ext>
            </a:extLst>
          </p:cNvPr>
          <p:cNvSpPr>
            <a:spLocks noGrp="1"/>
          </p:cNvSpPr>
          <p:nvPr>
            <p:ph type="sldNum" sz="quarter" idx="12"/>
          </p:nvPr>
        </p:nvSpPr>
        <p:spPr/>
        <p:txBody>
          <a:bodyPr/>
          <a:lstStyle/>
          <a:p>
            <a:fld id="{73B850FF-6169-4056-8077-06FFA93A5366}" type="slidenum">
              <a:rPr lang="en-US" smtClean="0"/>
              <a:t>‹Nº›</a:t>
            </a:fld>
            <a:endParaRPr lang="en-US"/>
          </a:p>
        </p:txBody>
      </p:sp>
    </p:spTree>
    <p:extLst>
      <p:ext uri="{BB962C8B-B14F-4D97-AF65-F5344CB8AC3E}">
        <p14:creationId xmlns:p14="http://schemas.microsoft.com/office/powerpoint/2010/main" val="3538923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0F54-6CED-4251-A0A6-32CCD1213F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72C8E6-49D6-46A5-8DC3-B0D8E683C9CB}"/>
              </a:ext>
            </a:extLst>
          </p:cNvPr>
          <p:cNvSpPr>
            <a:spLocks noGrp="1"/>
          </p:cNvSpPr>
          <p:nvPr>
            <p:ph type="dt" sz="half" idx="10"/>
          </p:nvPr>
        </p:nvSpPr>
        <p:spPr/>
        <p:txBody>
          <a:bodyPr/>
          <a:lstStyle/>
          <a:p>
            <a:fld id="{0DAF61AA-5A98-4049-A93E-477E5505141A}" type="datetimeFigureOut">
              <a:rPr lang="en-US" smtClean="0"/>
              <a:t>10/13/2024</a:t>
            </a:fld>
            <a:endParaRPr lang="en-US"/>
          </a:p>
        </p:txBody>
      </p:sp>
      <p:sp>
        <p:nvSpPr>
          <p:cNvPr id="4" name="Footer Placeholder 3">
            <a:extLst>
              <a:ext uri="{FF2B5EF4-FFF2-40B4-BE49-F238E27FC236}">
                <a16:creationId xmlns:a16="http://schemas.microsoft.com/office/drawing/2014/main" id="{AB883CBA-77CD-4490-A5F3-BAA8FC254A3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EA5FF79-61B6-4693-8547-95B1F2F7A194}"/>
              </a:ext>
            </a:extLst>
          </p:cNvPr>
          <p:cNvSpPr>
            <a:spLocks noGrp="1"/>
          </p:cNvSpPr>
          <p:nvPr>
            <p:ph type="sldNum" sz="quarter" idx="12"/>
          </p:nvPr>
        </p:nvSpPr>
        <p:spPr/>
        <p:txBody>
          <a:bodyPr/>
          <a:lstStyle/>
          <a:p>
            <a:fld id="{73B850FF-6169-4056-8077-06FFA93A5366}" type="slidenum">
              <a:rPr lang="en-US" smtClean="0"/>
              <a:t>‹Nº›</a:t>
            </a:fld>
            <a:endParaRPr lang="en-US"/>
          </a:p>
        </p:txBody>
      </p:sp>
    </p:spTree>
    <p:extLst>
      <p:ext uri="{BB962C8B-B14F-4D97-AF65-F5344CB8AC3E}">
        <p14:creationId xmlns:p14="http://schemas.microsoft.com/office/powerpoint/2010/main" val="4244247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BDCB94-13E9-41CB-88F0-D30A1791DCBA}"/>
              </a:ext>
            </a:extLst>
          </p:cNvPr>
          <p:cNvSpPr>
            <a:spLocks noGrp="1"/>
          </p:cNvSpPr>
          <p:nvPr>
            <p:ph type="dt" sz="half" idx="10"/>
          </p:nvPr>
        </p:nvSpPr>
        <p:spPr/>
        <p:txBody>
          <a:bodyPr/>
          <a:lstStyle/>
          <a:p>
            <a:fld id="{0DAF61AA-5A98-4049-A93E-477E5505141A}" type="datetimeFigureOut">
              <a:rPr lang="en-US" smtClean="0"/>
              <a:t>10/13/2024</a:t>
            </a:fld>
            <a:endParaRPr lang="en-US"/>
          </a:p>
        </p:txBody>
      </p:sp>
      <p:sp>
        <p:nvSpPr>
          <p:cNvPr id="3" name="Footer Placeholder 2">
            <a:extLst>
              <a:ext uri="{FF2B5EF4-FFF2-40B4-BE49-F238E27FC236}">
                <a16:creationId xmlns:a16="http://schemas.microsoft.com/office/drawing/2014/main" id="{244795A4-736C-426D-8559-5AD5892756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2A2ACD-17F3-4C16-8E77-86EC92CCD552}"/>
              </a:ext>
            </a:extLst>
          </p:cNvPr>
          <p:cNvSpPr>
            <a:spLocks noGrp="1"/>
          </p:cNvSpPr>
          <p:nvPr>
            <p:ph type="sldNum" sz="quarter" idx="12"/>
          </p:nvPr>
        </p:nvSpPr>
        <p:spPr/>
        <p:txBody>
          <a:bodyPr/>
          <a:lstStyle/>
          <a:p>
            <a:fld id="{73B850FF-6169-4056-8077-06FFA93A5366}" type="slidenum">
              <a:rPr lang="en-US" smtClean="0"/>
              <a:t>‹Nº›</a:t>
            </a:fld>
            <a:endParaRPr lang="en-US"/>
          </a:p>
        </p:txBody>
      </p:sp>
    </p:spTree>
    <p:extLst>
      <p:ext uri="{BB962C8B-B14F-4D97-AF65-F5344CB8AC3E}">
        <p14:creationId xmlns:p14="http://schemas.microsoft.com/office/powerpoint/2010/main" val="2232949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FCB2E-B68A-48F9-8B20-CDED818FB6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081C83-64B5-4BFD-A163-75C2EA7F89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25D44AD-E361-48A3-936D-DDA0D51445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EED06C-E016-489C-8863-EA1BE998BC48}"/>
              </a:ext>
            </a:extLst>
          </p:cNvPr>
          <p:cNvSpPr>
            <a:spLocks noGrp="1"/>
          </p:cNvSpPr>
          <p:nvPr>
            <p:ph type="dt" sz="half" idx="10"/>
          </p:nvPr>
        </p:nvSpPr>
        <p:spPr/>
        <p:txBody>
          <a:bodyPr/>
          <a:lstStyle/>
          <a:p>
            <a:fld id="{0DAF61AA-5A98-4049-A93E-477E5505141A}" type="datetimeFigureOut">
              <a:rPr lang="en-US" smtClean="0"/>
              <a:t>10/13/2024</a:t>
            </a:fld>
            <a:endParaRPr lang="en-US"/>
          </a:p>
        </p:txBody>
      </p:sp>
      <p:sp>
        <p:nvSpPr>
          <p:cNvPr id="6" name="Footer Placeholder 5">
            <a:extLst>
              <a:ext uri="{FF2B5EF4-FFF2-40B4-BE49-F238E27FC236}">
                <a16:creationId xmlns:a16="http://schemas.microsoft.com/office/drawing/2014/main" id="{359161F0-D253-49A7-9A08-7A0A22814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42C61A-B326-40A7-A286-90D0544BBC34}"/>
              </a:ext>
            </a:extLst>
          </p:cNvPr>
          <p:cNvSpPr>
            <a:spLocks noGrp="1"/>
          </p:cNvSpPr>
          <p:nvPr>
            <p:ph type="sldNum" sz="quarter" idx="12"/>
          </p:nvPr>
        </p:nvSpPr>
        <p:spPr/>
        <p:txBody>
          <a:bodyPr/>
          <a:lstStyle/>
          <a:p>
            <a:fld id="{73B850FF-6169-4056-8077-06FFA93A5366}" type="slidenum">
              <a:rPr lang="en-US" smtClean="0"/>
              <a:t>‹Nº›</a:t>
            </a:fld>
            <a:endParaRPr lang="en-US"/>
          </a:p>
        </p:txBody>
      </p:sp>
    </p:spTree>
    <p:extLst>
      <p:ext uri="{BB962C8B-B14F-4D97-AF65-F5344CB8AC3E}">
        <p14:creationId xmlns:p14="http://schemas.microsoft.com/office/powerpoint/2010/main" val="3047175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2DF6F-D00F-4CE4-8701-B006273461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0FF7AB-F851-4425-8407-996C920E68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2ED6CF5-154F-4615-8CDC-E2BFA61FAB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5C400-0D13-495F-8C4E-EC3CDF5F22AF}"/>
              </a:ext>
            </a:extLst>
          </p:cNvPr>
          <p:cNvSpPr>
            <a:spLocks noGrp="1"/>
          </p:cNvSpPr>
          <p:nvPr>
            <p:ph type="dt" sz="half" idx="10"/>
          </p:nvPr>
        </p:nvSpPr>
        <p:spPr/>
        <p:txBody>
          <a:bodyPr/>
          <a:lstStyle/>
          <a:p>
            <a:fld id="{0DAF61AA-5A98-4049-A93E-477E5505141A}" type="datetimeFigureOut">
              <a:rPr lang="en-US" smtClean="0"/>
              <a:t>10/13/2024</a:t>
            </a:fld>
            <a:endParaRPr lang="en-US"/>
          </a:p>
        </p:txBody>
      </p:sp>
      <p:sp>
        <p:nvSpPr>
          <p:cNvPr id="6" name="Footer Placeholder 5">
            <a:extLst>
              <a:ext uri="{FF2B5EF4-FFF2-40B4-BE49-F238E27FC236}">
                <a16:creationId xmlns:a16="http://schemas.microsoft.com/office/drawing/2014/main" id="{4CB290D7-98AC-45E5-A7D6-73520AFC73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276C-2BD2-4C4F-AC04-DD3D73768A5D}"/>
              </a:ext>
            </a:extLst>
          </p:cNvPr>
          <p:cNvSpPr>
            <a:spLocks noGrp="1"/>
          </p:cNvSpPr>
          <p:nvPr>
            <p:ph type="sldNum" sz="quarter" idx="12"/>
          </p:nvPr>
        </p:nvSpPr>
        <p:spPr/>
        <p:txBody>
          <a:bodyPr/>
          <a:lstStyle/>
          <a:p>
            <a:fld id="{73B850FF-6169-4056-8077-06FFA93A5366}" type="slidenum">
              <a:rPr lang="en-US" smtClean="0"/>
              <a:t>‹Nº›</a:t>
            </a:fld>
            <a:endParaRPr lang="en-US"/>
          </a:p>
        </p:txBody>
      </p:sp>
    </p:spTree>
    <p:extLst>
      <p:ext uri="{BB962C8B-B14F-4D97-AF65-F5344CB8AC3E}">
        <p14:creationId xmlns:p14="http://schemas.microsoft.com/office/powerpoint/2010/main" val="1878641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47A131F-D5DE-41A5-B4CF-4F345319B40B}"/>
              </a:ext>
            </a:extLst>
          </p:cNvPr>
          <p:cNvSpPr/>
          <p:nvPr/>
        </p:nvSpPr>
        <p:spPr>
          <a:xfrm>
            <a:off x="0" y="0"/>
            <a:ext cx="12188952" cy="685800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8" name="Freeform: Shape 7">
            <a:extLst>
              <a:ext uri="{FF2B5EF4-FFF2-40B4-BE49-F238E27FC236}">
                <a16:creationId xmlns:a16="http://schemas.microsoft.com/office/drawing/2014/main" id="{3AF4666D-BD98-40A5-A75F-478B982010B2}"/>
              </a:ext>
            </a:extLst>
          </p:cNvPr>
          <p:cNvSpPr/>
          <p:nvPr/>
        </p:nvSpPr>
        <p:spPr>
          <a:xfrm rot="10800000">
            <a:off x="692844" y="-3086"/>
            <a:ext cx="1326111" cy="59760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n-US" dirty="0">
                <a:solidFill>
                  <a:schemeClr val="tx1">
                    <a:lumMod val="65000"/>
                    <a:lumOff val="35000"/>
                  </a:schemeClr>
                </a:solidFill>
                <a:latin typeface="AvenirNext LT Pro Medium" panose="020B0504020202020204" pitchFamily="34" charset="0"/>
              </a:rPr>
              <a:t> </a:t>
            </a:r>
          </a:p>
        </p:txBody>
      </p:sp>
      <p:sp>
        <p:nvSpPr>
          <p:cNvPr id="9" name="Freeform: Shape 8">
            <a:extLst>
              <a:ext uri="{FF2B5EF4-FFF2-40B4-BE49-F238E27FC236}">
                <a16:creationId xmlns:a16="http://schemas.microsoft.com/office/drawing/2014/main" id="{68680585-71F9-4721-A998-4974171D2EB4}"/>
              </a:ext>
            </a:extLst>
          </p:cNvPr>
          <p:cNvSpPr/>
          <p:nvPr/>
        </p:nvSpPr>
        <p:spPr>
          <a:xfrm>
            <a:off x="10439256" y="6172200"/>
            <a:ext cx="1482102" cy="67936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n-US" dirty="0">
                <a:solidFill>
                  <a:schemeClr val="tx1">
                    <a:lumMod val="65000"/>
                    <a:lumOff val="35000"/>
                  </a:schemeClr>
                </a:solidFill>
                <a:latin typeface="AvenirNext LT Pro Medium" panose="020B0504020202020204" pitchFamily="34" charset="0"/>
              </a:rPr>
              <a:t> </a:t>
            </a:r>
          </a:p>
        </p:txBody>
      </p:sp>
      <p:sp>
        <p:nvSpPr>
          <p:cNvPr id="10" name="Freeform: Shape 9">
            <a:extLst>
              <a:ext uri="{FF2B5EF4-FFF2-40B4-BE49-F238E27FC236}">
                <a16:creationId xmlns:a16="http://schemas.microsoft.com/office/drawing/2014/main" id="{12BC95C2-2EEC-4F59-ABA8-660B0D059CCF}"/>
              </a:ext>
            </a:extLst>
          </p:cNvPr>
          <p:cNvSpPr/>
          <p:nvPr/>
        </p:nvSpPr>
        <p:spPr>
          <a:xfrm>
            <a:off x="7977352"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1" name="Graphic 141">
            <a:extLst>
              <a:ext uri="{FF2B5EF4-FFF2-40B4-BE49-F238E27FC236}">
                <a16:creationId xmlns:a16="http://schemas.microsoft.com/office/drawing/2014/main" id="{03E9870D-4BBA-43AF-8D44-BBADF020CFF6}"/>
              </a:ext>
            </a:extLst>
          </p:cNvPr>
          <p:cNvGrpSpPr/>
          <p:nvPr/>
        </p:nvGrpSpPr>
        <p:grpSpPr>
          <a:xfrm>
            <a:off x="10849" y="15178"/>
            <a:ext cx="2198951" cy="3331254"/>
            <a:chOff x="4473129" y="923925"/>
            <a:chExt cx="3308947" cy="5012817"/>
          </a:xfrm>
          <a:noFill/>
        </p:grpSpPr>
        <p:sp>
          <p:nvSpPr>
            <p:cNvPr id="12" name="Freeform: Shape 11">
              <a:extLst>
                <a:ext uri="{FF2B5EF4-FFF2-40B4-BE49-F238E27FC236}">
                  <a16:creationId xmlns:a16="http://schemas.microsoft.com/office/drawing/2014/main" id="{34BC5055-C77D-43CD-BB1D-A77B6779CDAD}"/>
                </a:ext>
              </a:extLst>
            </p:cNvPr>
            <p:cNvSpPr/>
            <p:nvPr/>
          </p:nvSpPr>
          <p:spPr>
            <a:xfrm>
              <a:off x="4485988" y="924020"/>
              <a:ext cx="3296088" cy="5012722"/>
            </a:xfrm>
            <a:custGeom>
              <a:avLst/>
              <a:gdLst>
                <a:gd name="connsiteX0" fmla="*/ 0 w 3296088"/>
                <a:gd name="connsiteY0" fmla="*/ 5012722 h 5012722"/>
                <a:gd name="connsiteX1" fmla="*/ 244031 w 3296088"/>
                <a:gd name="connsiteY1" fmla="*/ 4820222 h 5012722"/>
                <a:gd name="connsiteX2" fmla="*/ 729234 w 3296088"/>
                <a:gd name="connsiteY2" fmla="*/ 4360641 h 5012722"/>
                <a:gd name="connsiteX3" fmla="*/ 881444 w 3296088"/>
                <a:gd name="connsiteY3" fmla="*/ 4173950 h 5012722"/>
                <a:gd name="connsiteX4" fmla="*/ 1151287 w 3296088"/>
                <a:gd name="connsiteY4" fmla="*/ 3972877 h 5012722"/>
                <a:gd name="connsiteX5" fmla="*/ 1498664 w 3296088"/>
                <a:gd name="connsiteY5" fmla="*/ 3786188 h 5012722"/>
                <a:gd name="connsiteX6" fmla="*/ 1716881 w 3296088"/>
                <a:gd name="connsiteY6" fmla="*/ 3674174 h 5012722"/>
                <a:gd name="connsiteX7" fmla="*/ 1913573 w 3296088"/>
                <a:gd name="connsiteY7" fmla="*/ 3477387 h 5012722"/>
                <a:gd name="connsiteX8" fmla="*/ 2167700 w 3296088"/>
                <a:gd name="connsiteY8" fmla="*/ 3042190 h 5012722"/>
                <a:gd name="connsiteX9" fmla="*/ 2273903 w 3296088"/>
                <a:gd name="connsiteY9" fmla="*/ 2775014 h 5012722"/>
                <a:gd name="connsiteX10" fmla="*/ 2463356 w 3296088"/>
                <a:gd name="connsiteY10" fmla="*/ 2335530 h 5012722"/>
                <a:gd name="connsiteX11" fmla="*/ 2741866 w 3296088"/>
                <a:gd name="connsiteY11" fmla="*/ 1982248 h 5012722"/>
                <a:gd name="connsiteX12" fmla="*/ 2985897 w 3296088"/>
                <a:gd name="connsiteY12" fmla="*/ 1634681 h 5012722"/>
                <a:gd name="connsiteX13" fmla="*/ 3212687 w 3296088"/>
                <a:gd name="connsiteY13" fmla="*/ 1226820 h 5012722"/>
                <a:gd name="connsiteX14" fmla="*/ 3281553 w 3296088"/>
                <a:gd name="connsiteY14" fmla="*/ 959644 h 5012722"/>
                <a:gd name="connsiteX15" fmla="*/ 3295936 w 3296088"/>
                <a:gd name="connsiteY15" fmla="*/ 701135 h 5012722"/>
                <a:gd name="connsiteX16" fmla="*/ 3267266 w 3296088"/>
                <a:gd name="connsiteY16" fmla="*/ 436817 h 5012722"/>
                <a:gd name="connsiteX17" fmla="*/ 3105341 w 3296088"/>
                <a:gd name="connsiteY17" fmla="*/ 0 h 501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6088" h="5012722">
                  <a:moveTo>
                    <a:pt x="0" y="5012722"/>
                  </a:moveTo>
                  <a:cubicBezTo>
                    <a:pt x="81820" y="4949095"/>
                    <a:pt x="163544" y="4885468"/>
                    <a:pt x="244031" y="4820222"/>
                  </a:cubicBezTo>
                  <a:cubicBezTo>
                    <a:pt x="417671" y="4679633"/>
                    <a:pt x="589883" y="4535139"/>
                    <a:pt x="729234" y="4360641"/>
                  </a:cubicBezTo>
                  <a:cubicBezTo>
                    <a:pt x="779431" y="4297776"/>
                    <a:pt x="825818" y="4231958"/>
                    <a:pt x="881444" y="4173950"/>
                  </a:cubicBezTo>
                  <a:cubicBezTo>
                    <a:pt x="959358" y="4092607"/>
                    <a:pt x="1054799" y="4031075"/>
                    <a:pt x="1151287" y="3972877"/>
                  </a:cubicBezTo>
                  <a:cubicBezTo>
                    <a:pt x="1263968" y="3904964"/>
                    <a:pt x="1379315" y="3841337"/>
                    <a:pt x="1498664" y="3786188"/>
                  </a:cubicBezTo>
                  <a:cubicBezTo>
                    <a:pt x="1573149" y="3751802"/>
                    <a:pt x="1649159" y="3720179"/>
                    <a:pt x="1716881" y="3674174"/>
                  </a:cubicBezTo>
                  <a:cubicBezTo>
                    <a:pt x="1794034" y="3621691"/>
                    <a:pt x="1856708" y="3551492"/>
                    <a:pt x="1913573" y="3477387"/>
                  </a:cubicBezTo>
                  <a:cubicBezTo>
                    <a:pt x="2016157" y="3343751"/>
                    <a:pt x="2099024" y="3196114"/>
                    <a:pt x="2167700" y="3042190"/>
                  </a:cubicBezTo>
                  <a:cubicBezTo>
                    <a:pt x="2206752" y="2954655"/>
                    <a:pt x="2241233" y="2865215"/>
                    <a:pt x="2273903" y="2775014"/>
                  </a:cubicBezTo>
                  <a:cubicBezTo>
                    <a:pt x="2328482" y="2624423"/>
                    <a:pt x="2379440" y="2471642"/>
                    <a:pt x="2463356" y="2335530"/>
                  </a:cubicBezTo>
                  <a:cubicBezTo>
                    <a:pt x="2542127" y="2207705"/>
                    <a:pt x="2647855" y="2099501"/>
                    <a:pt x="2741866" y="1982248"/>
                  </a:cubicBezTo>
                  <a:cubicBezTo>
                    <a:pt x="2830449" y="1871758"/>
                    <a:pt x="2908554" y="1753362"/>
                    <a:pt x="2985897" y="1634681"/>
                  </a:cubicBezTo>
                  <a:cubicBezTo>
                    <a:pt x="3071146" y="1503902"/>
                    <a:pt x="3156395" y="1372172"/>
                    <a:pt x="3212687" y="1226820"/>
                  </a:cubicBezTo>
                  <a:cubicBezTo>
                    <a:pt x="3246025" y="1140809"/>
                    <a:pt x="3268790" y="1051084"/>
                    <a:pt x="3281553" y="959644"/>
                  </a:cubicBezTo>
                  <a:cubicBezTo>
                    <a:pt x="3293555" y="874014"/>
                    <a:pt x="3296888" y="787527"/>
                    <a:pt x="3295936" y="701135"/>
                  </a:cubicBezTo>
                  <a:cubicBezTo>
                    <a:pt x="3294888" y="612172"/>
                    <a:pt x="3289268" y="523018"/>
                    <a:pt x="3267266" y="436817"/>
                  </a:cubicBezTo>
                  <a:cubicBezTo>
                    <a:pt x="3227832" y="282416"/>
                    <a:pt x="3105341" y="0"/>
                    <a:pt x="3105341" y="0"/>
                  </a:cubicBezTo>
                </a:path>
              </a:pathLst>
            </a:custGeom>
            <a:noFill/>
            <a:ln w="9525" cap="rnd">
              <a:solidFill>
                <a:schemeClr val="accent2">
                  <a:alpha val="75000"/>
                </a:schemeClr>
              </a:solidFill>
              <a:prstDash val="lgDash"/>
              <a:round/>
            </a:ln>
          </p:spPr>
          <p:txBody>
            <a:bodyPr rtlCol="0" anchor="ctr"/>
            <a:lstStyle/>
            <a:p>
              <a:endParaRPr lang="en-US"/>
            </a:p>
          </p:txBody>
        </p:sp>
        <p:sp>
          <p:nvSpPr>
            <p:cNvPr id="13" name="Freeform: Shape 12">
              <a:extLst>
                <a:ext uri="{FF2B5EF4-FFF2-40B4-BE49-F238E27FC236}">
                  <a16:creationId xmlns:a16="http://schemas.microsoft.com/office/drawing/2014/main" id="{DB12D0B8-9385-489A-85AE-3D14AD0BA2FC}"/>
                </a:ext>
              </a:extLst>
            </p:cNvPr>
            <p:cNvSpPr/>
            <p:nvPr/>
          </p:nvSpPr>
          <p:spPr>
            <a:xfrm>
              <a:off x="4473129" y="923925"/>
              <a:ext cx="2977477" cy="4627149"/>
            </a:xfrm>
            <a:custGeom>
              <a:avLst/>
              <a:gdLst>
                <a:gd name="connsiteX0" fmla="*/ 0 w 2977477"/>
                <a:gd name="connsiteY0" fmla="*/ 4627150 h 4627149"/>
                <a:gd name="connsiteX1" fmla="*/ 275082 w 2977477"/>
                <a:gd name="connsiteY1" fmla="*/ 4341590 h 4627149"/>
                <a:gd name="connsiteX2" fmla="*/ 502825 w 2977477"/>
                <a:gd name="connsiteY2" fmla="*/ 4054126 h 4627149"/>
                <a:gd name="connsiteX3" fmla="*/ 666179 w 2977477"/>
                <a:gd name="connsiteY3" fmla="*/ 3890677 h 4627149"/>
                <a:gd name="connsiteX4" fmla="*/ 864203 w 2977477"/>
                <a:gd name="connsiteY4" fmla="*/ 3675983 h 4627149"/>
                <a:gd name="connsiteX5" fmla="*/ 982599 w 2977477"/>
                <a:gd name="connsiteY5" fmla="*/ 3557492 h 4627149"/>
                <a:gd name="connsiteX6" fmla="*/ 1188244 w 2977477"/>
                <a:gd name="connsiteY6" fmla="*/ 3329654 h 4627149"/>
                <a:gd name="connsiteX7" fmla="*/ 1344740 w 2977477"/>
                <a:gd name="connsiteY7" fmla="*/ 3146774 h 4627149"/>
                <a:gd name="connsiteX8" fmla="*/ 1470755 w 2977477"/>
                <a:gd name="connsiteY8" fmla="*/ 2984659 h 4627149"/>
                <a:gd name="connsiteX9" fmla="*/ 1657636 w 2977477"/>
                <a:gd name="connsiteY9" fmla="*/ 2670239 h 4627149"/>
                <a:gd name="connsiteX10" fmla="*/ 1762887 w 2977477"/>
                <a:gd name="connsiteY10" fmla="*/ 2473547 h 4627149"/>
                <a:gd name="connsiteX11" fmla="*/ 1866710 w 2977477"/>
                <a:gd name="connsiteY11" fmla="*/ 2290667 h 4627149"/>
                <a:gd name="connsiteX12" fmla="*/ 2106263 w 2977477"/>
                <a:gd name="connsiteY12" fmla="*/ 2030254 h 4627149"/>
                <a:gd name="connsiteX13" fmla="*/ 2277237 w 2977477"/>
                <a:gd name="connsiteY13" fmla="*/ 1859185 h 4627149"/>
                <a:gd name="connsiteX14" fmla="*/ 2499455 w 2977477"/>
                <a:gd name="connsiteY14" fmla="*/ 1656207 h 4627149"/>
                <a:gd name="connsiteX15" fmla="*/ 2707100 w 2977477"/>
                <a:gd name="connsiteY15" fmla="*/ 1390269 h 4627149"/>
                <a:gd name="connsiteX16" fmla="*/ 2812352 w 2977477"/>
                <a:gd name="connsiteY16" fmla="*/ 1230916 h 4627149"/>
                <a:gd name="connsiteX17" fmla="*/ 2898172 w 2977477"/>
                <a:gd name="connsiteY17" fmla="*/ 1036987 h 4627149"/>
                <a:gd name="connsiteX18" fmla="*/ 2963228 w 2977477"/>
                <a:gd name="connsiteY18" fmla="*/ 850011 h 4627149"/>
                <a:gd name="connsiteX19" fmla="*/ 2977325 w 2977477"/>
                <a:gd name="connsiteY19" fmla="*/ 745427 h 4627149"/>
                <a:gd name="connsiteX20" fmla="*/ 2929509 w 2977477"/>
                <a:gd name="connsiteY20" fmla="*/ 480155 h 4627149"/>
                <a:gd name="connsiteX21" fmla="*/ 2563082 w 2977477"/>
                <a:gd name="connsiteY21" fmla="*/ 0 h 462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77477" h="4627149">
                  <a:moveTo>
                    <a:pt x="0" y="4627150"/>
                  </a:moveTo>
                  <a:cubicBezTo>
                    <a:pt x="79820" y="4552283"/>
                    <a:pt x="203835" y="4424648"/>
                    <a:pt x="275082" y="4341590"/>
                  </a:cubicBezTo>
                  <a:cubicBezTo>
                    <a:pt x="354711" y="4248722"/>
                    <a:pt x="421005" y="4145090"/>
                    <a:pt x="502825" y="4054126"/>
                  </a:cubicBezTo>
                  <a:cubicBezTo>
                    <a:pt x="554355" y="3996881"/>
                    <a:pt x="612362" y="3945827"/>
                    <a:pt x="666179" y="3890677"/>
                  </a:cubicBezTo>
                  <a:cubicBezTo>
                    <a:pt x="734187" y="3821049"/>
                    <a:pt x="796671" y="3746183"/>
                    <a:pt x="864203" y="3675983"/>
                  </a:cubicBezTo>
                  <a:cubicBezTo>
                    <a:pt x="902875" y="3635788"/>
                    <a:pt x="943642" y="3597593"/>
                    <a:pt x="982599" y="3557492"/>
                  </a:cubicBezTo>
                  <a:cubicBezTo>
                    <a:pt x="1053941" y="3484150"/>
                    <a:pt x="1121378" y="3407093"/>
                    <a:pt x="1188244" y="3329654"/>
                  </a:cubicBezTo>
                  <a:cubicBezTo>
                    <a:pt x="1240631" y="3268885"/>
                    <a:pt x="1293495" y="3208496"/>
                    <a:pt x="1344740" y="3146774"/>
                  </a:cubicBezTo>
                  <a:cubicBezTo>
                    <a:pt x="1388459" y="3094101"/>
                    <a:pt x="1431512" y="3040761"/>
                    <a:pt x="1470755" y="2984659"/>
                  </a:cubicBezTo>
                  <a:cubicBezTo>
                    <a:pt x="1540764" y="2884646"/>
                    <a:pt x="1598771" y="2777109"/>
                    <a:pt x="1657636" y="2670239"/>
                  </a:cubicBezTo>
                  <a:cubicBezTo>
                    <a:pt x="1693545" y="2605088"/>
                    <a:pt x="1728502" y="2539460"/>
                    <a:pt x="1762887" y="2473547"/>
                  </a:cubicBezTo>
                  <a:cubicBezTo>
                    <a:pt x="1795367" y="2411349"/>
                    <a:pt x="1826419" y="2348103"/>
                    <a:pt x="1866710" y="2290667"/>
                  </a:cubicBezTo>
                  <a:cubicBezTo>
                    <a:pt x="1934623" y="2193893"/>
                    <a:pt x="2022729" y="2114169"/>
                    <a:pt x="2106263" y="2030254"/>
                  </a:cubicBezTo>
                  <a:cubicBezTo>
                    <a:pt x="2163128" y="1973104"/>
                    <a:pt x="2218182" y="1914049"/>
                    <a:pt x="2277237" y="1859185"/>
                  </a:cubicBezTo>
                  <a:cubicBezTo>
                    <a:pt x="2350770" y="1790891"/>
                    <a:pt x="2430304" y="1728978"/>
                    <a:pt x="2499455" y="1656207"/>
                  </a:cubicBezTo>
                  <a:cubicBezTo>
                    <a:pt x="2576989" y="1574578"/>
                    <a:pt x="2641568" y="1481900"/>
                    <a:pt x="2707100" y="1390269"/>
                  </a:cubicBezTo>
                  <a:cubicBezTo>
                    <a:pt x="2744153" y="1338453"/>
                    <a:pt x="2781586" y="1286732"/>
                    <a:pt x="2812352" y="1230916"/>
                  </a:cubicBezTo>
                  <a:cubicBezTo>
                    <a:pt x="2846546" y="1168908"/>
                    <a:pt x="2872550" y="1102900"/>
                    <a:pt x="2898172" y="1036987"/>
                  </a:cubicBezTo>
                  <a:cubicBezTo>
                    <a:pt x="2922175" y="975455"/>
                    <a:pt x="2948273" y="914305"/>
                    <a:pt x="2963228" y="850011"/>
                  </a:cubicBezTo>
                  <a:cubicBezTo>
                    <a:pt x="2971229" y="815626"/>
                    <a:pt x="2976563" y="780764"/>
                    <a:pt x="2977325" y="745427"/>
                  </a:cubicBezTo>
                  <a:cubicBezTo>
                    <a:pt x="2979230" y="654844"/>
                    <a:pt x="2963323" y="564261"/>
                    <a:pt x="2929509" y="480155"/>
                  </a:cubicBezTo>
                  <a:cubicBezTo>
                    <a:pt x="2851309" y="285655"/>
                    <a:pt x="2563082" y="0"/>
                    <a:pt x="2563082" y="0"/>
                  </a:cubicBezTo>
                </a:path>
              </a:pathLst>
            </a:custGeom>
            <a:noFill/>
            <a:ln w="9525" cap="rnd">
              <a:solidFill>
                <a:schemeClr val="accent2">
                  <a:alpha val="75000"/>
                </a:schemeClr>
              </a:solidFill>
              <a:prstDash val="lgDash"/>
              <a:round/>
            </a:ln>
          </p:spPr>
          <p:txBody>
            <a:bodyPr rtlCol="0" anchor="ctr"/>
            <a:lstStyle/>
            <a:p>
              <a:endParaRPr lang="en-US"/>
            </a:p>
          </p:txBody>
        </p:sp>
        <p:sp>
          <p:nvSpPr>
            <p:cNvPr id="14" name="Freeform: Shape 13">
              <a:extLst>
                <a:ext uri="{FF2B5EF4-FFF2-40B4-BE49-F238E27FC236}">
                  <a16:creationId xmlns:a16="http://schemas.microsoft.com/office/drawing/2014/main" id="{D158A14A-147E-4130-A5E2-38FD84B181AF}"/>
                </a:ext>
              </a:extLst>
            </p:cNvPr>
            <p:cNvSpPr/>
            <p:nvPr/>
          </p:nvSpPr>
          <p:spPr>
            <a:xfrm>
              <a:off x="4494561" y="923925"/>
              <a:ext cx="2356712" cy="4118991"/>
            </a:xfrm>
            <a:custGeom>
              <a:avLst/>
              <a:gdLst>
                <a:gd name="connsiteX0" fmla="*/ 1707071 w 2356712"/>
                <a:gd name="connsiteY0" fmla="*/ 0 h 4118991"/>
                <a:gd name="connsiteX1" fmla="*/ 1824514 w 2356712"/>
                <a:gd name="connsiteY1" fmla="*/ 244697 h 4118991"/>
                <a:gd name="connsiteX2" fmla="*/ 1908715 w 2356712"/>
                <a:gd name="connsiteY2" fmla="*/ 328994 h 4118991"/>
                <a:gd name="connsiteX3" fmla="*/ 2226469 w 2356712"/>
                <a:gd name="connsiteY3" fmla="*/ 603695 h 4118991"/>
                <a:gd name="connsiteX4" fmla="*/ 2355628 w 2356712"/>
                <a:gd name="connsiteY4" fmla="*/ 900494 h 4118991"/>
                <a:gd name="connsiteX5" fmla="*/ 2281428 w 2356712"/>
                <a:gd name="connsiteY5" fmla="*/ 1206913 h 4118991"/>
                <a:gd name="connsiteX6" fmla="*/ 2092452 w 2356712"/>
                <a:gd name="connsiteY6" fmla="*/ 1460659 h 4118991"/>
                <a:gd name="connsiteX7" fmla="*/ 1834039 w 2356712"/>
                <a:gd name="connsiteY7" fmla="*/ 1625822 h 4118991"/>
                <a:gd name="connsiteX8" fmla="*/ 1558862 w 2356712"/>
                <a:gd name="connsiteY8" fmla="*/ 1743075 h 4118991"/>
                <a:gd name="connsiteX9" fmla="*/ 1386554 w 2356712"/>
                <a:gd name="connsiteY9" fmla="*/ 1869948 h 4118991"/>
                <a:gd name="connsiteX10" fmla="*/ 1271683 w 2356712"/>
                <a:gd name="connsiteY10" fmla="*/ 2073402 h 4118991"/>
                <a:gd name="connsiteX11" fmla="*/ 1178338 w 2356712"/>
                <a:gd name="connsiteY11" fmla="*/ 2355914 h 4118991"/>
                <a:gd name="connsiteX12" fmla="*/ 1113758 w 2356712"/>
                <a:gd name="connsiteY12" fmla="*/ 2578513 h 4118991"/>
                <a:gd name="connsiteX13" fmla="*/ 1034796 w 2356712"/>
                <a:gd name="connsiteY13" fmla="*/ 2834640 h 4118991"/>
                <a:gd name="connsiteX14" fmla="*/ 905637 w 2356712"/>
                <a:gd name="connsiteY14" fmla="*/ 3081242 h 4118991"/>
                <a:gd name="connsiteX15" fmla="*/ 793147 w 2356712"/>
                <a:gd name="connsiteY15" fmla="*/ 3258407 h 4118991"/>
                <a:gd name="connsiteX16" fmla="*/ 546735 w 2356712"/>
                <a:gd name="connsiteY16" fmla="*/ 3571970 h 4118991"/>
                <a:gd name="connsiteX17" fmla="*/ 346996 w 2356712"/>
                <a:gd name="connsiteY17" fmla="*/ 3771900 h 4118991"/>
                <a:gd name="connsiteX18" fmla="*/ 174689 w 2356712"/>
                <a:gd name="connsiteY18" fmla="*/ 3944207 h 4118991"/>
                <a:gd name="connsiteX19" fmla="*/ 0 w 2356712"/>
                <a:gd name="connsiteY19" fmla="*/ 4118991 h 411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6712" h="4118991">
                  <a:moveTo>
                    <a:pt x="1707071" y="0"/>
                  </a:moveTo>
                  <a:cubicBezTo>
                    <a:pt x="1715357" y="22098"/>
                    <a:pt x="1812608" y="224409"/>
                    <a:pt x="1824514" y="244697"/>
                  </a:cubicBezTo>
                  <a:cubicBezTo>
                    <a:pt x="1844802" y="279273"/>
                    <a:pt x="1876996" y="304324"/>
                    <a:pt x="1908715" y="328994"/>
                  </a:cubicBezTo>
                  <a:cubicBezTo>
                    <a:pt x="2019967" y="415195"/>
                    <a:pt x="2137886" y="494633"/>
                    <a:pt x="2226469" y="603695"/>
                  </a:cubicBezTo>
                  <a:cubicBezTo>
                    <a:pt x="2296287" y="689610"/>
                    <a:pt x="2347817" y="790480"/>
                    <a:pt x="2355628" y="900494"/>
                  </a:cubicBezTo>
                  <a:cubicBezTo>
                    <a:pt x="2363248" y="1007078"/>
                    <a:pt x="2329910" y="1111187"/>
                    <a:pt x="2281428" y="1206913"/>
                  </a:cubicBezTo>
                  <a:cubicBezTo>
                    <a:pt x="2233422" y="1301877"/>
                    <a:pt x="2170938" y="1388936"/>
                    <a:pt x="2092452" y="1460659"/>
                  </a:cubicBezTo>
                  <a:cubicBezTo>
                    <a:pt x="2016538" y="1530001"/>
                    <a:pt x="1927765" y="1583436"/>
                    <a:pt x="1834039" y="1625822"/>
                  </a:cubicBezTo>
                  <a:cubicBezTo>
                    <a:pt x="1743075" y="1666970"/>
                    <a:pt x="1647730" y="1697736"/>
                    <a:pt x="1558862" y="1743075"/>
                  </a:cubicBezTo>
                  <a:cubicBezTo>
                    <a:pt x="1494758" y="1775841"/>
                    <a:pt x="1434275" y="1816132"/>
                    <a:pt x="1386554" y="1869948"/>
                  </a:cubicBezTo>
                  <a:cubicBezTo>
                    <a:pt x="1334548" y="1928622"/>
                    <a:pt x="1300544" y="2000345"/>
                    <a:pt x="1271683" y="2073402"/>
                  </a:cubicBezTo>
                  <a:cubicBezTo>
                    <a:pt x="1235202" y="2165699"/>
                    <a:pt x="1206722" y="2260759"/>
                    <a:pt x="1178338" y="2355914"/>
                  </a:cubicBezTo>
                  <a:cubicBezTo>
                    <a:pt x="1156240" y="2429923"/>
                    <a:pt x="1134237" y="2504028"/>
                    <a:pt x="1113758" y="2578513"/>
                  </a:cubicBezTo>
                  <a:cubicBezTo>
                    <a:pt x="1090041" y="2664714"/>
                    <a:pt x="1068134" y="2751678"/>
                    <a:pt x="1034796" y="2834640"/>
                  </a:cubicBezTo>
                  <a:cubicBezTo>
                    <a:pt x="1000125" y="2920841"/>
                    <a:pt x="953643" y="3001613"/>
                    <a:pt x="905637" y="3081242"/>
                  </a:cubicBezTo>
                  <a:cubicBezTo>
                    <a:pt x="869442" y="3141155"/>
                    <a:pt x="832295" y="3200400"/>
                    <a:pt x="793147" y="3258407"/>
                  </a:cubicBezTo>
                  <a:cubicBezTo>
                    <a:pt x="718661" y="3368802"/>
                    <a:pt x="637223" y="3474434"/>
                    <a:pt x="546735" y="3571970"/>
                  </a:cubicBezTo>
                  <a:cubicBezTo>
                    <a:pt x="482632" y="3641027"/>
                    <a:pt x="414147" y="3705797"/>
                    <a:pt x="346996" y="3771900"/>
                  </a:cubicBezTo>
                  <a:cubicBezTo>
                    <a:pt x="288989" y="3828764"/>
                    <a:pt x="232029" y="3886676"/>
                    <a:pt x="174689" y="3944207"/>
                  </a:cubicBezTo>
                  <a:cubicBezTo>
                    <a:pt x="116586" y="4002596"/>
                    <a:pt x="58293" y="4060698"/>
                    <a:pt x="0" y="4118991"/>
                  </a:cubicBezTo>
                </a:path>
              </a:pathLst>
            </a:custGeom>
            <a:noFill/>
            <a:ln w="9525" cap="rnd">
              <a:solidFill>
                <a:schemeClr val="accent2">
                  <a:alpha val="75000"/>
                </a:schemeClr>
              </a:solidFill>
              <a:prstDash val="lgDash"/>
              <a:round/>
            </a:ln>
          </p:spPr>
          <p:txBody>
            <a:bodyPr rtlCol="0" anchor="ctr"/>
            <a:lstStyle/>
            <a:p>
              <a:endParaRPr lang="en-US"/>
            </a:p>
          </p:txBody>
        </p:sp>
        <p:sp>
          <p:nvSpPr>
            <p:cNvPr id="15" name="Freeform: Shape 14">
              <a:extLst>
                <a:ext uri="{FF2B5EF4-FFF2-40B4-BE49-F238E27FC236}">
                  <a16:creationId xmlns:a16="http://schemas.microsoft.com/office/drawing/2014/main" id="{75B8B1EB-5E2B-472C-AE60-2EC5961F16F9}"/>
                </a:ext>
              </a:extLst>
            </p:cNvPr>
            <p:cNvSpPr/>
            <p:nvPr/>
          </p:nvSpPr>
          <p:spPr>
            <a:xfrm>
              <a:off x="4473129" y="923925"/>
              <a:ext cx="2059193" cy="3980116"/>
            </a:xfrm>
            <a:custGeom>
              <a:avLst/>
              <a:gdLst>
                <a:gd name="connsiteX0" fmla="*/ 0 w 2059193"/>
                <a:gd name="connsiteY0" fmla="*/ 3980116 h 3980116"/>
                <a:gd name="connsiteX1" fmla="*/ 471583 w 2059193"/>
                <a:gd name="connsiteY1" fmla="*/ 3515678 h 3980116"/>
                <a:gd name="connsiteX2" fmla="*/ 758666 w 2059193"/>
                <a:gd name="connsiteY2" fmla="*/ 3163824 h 3980116"/>
                <a:gd name="connsiteX3" fmla="*/ 940499 w 2059193"/>
                <a:gd name="connsiteY3" fmla="*/ 2780824 h 3980116"/>
                <a:gd name="connsiteX4" fmla="*/ 1055370 w 2059193"/>
                <a:gd name="connsiteY4" fmla="*/ 2242185 h 3980116"/>
                <a:gd name="connsiteX5" fmla="*/ 1136714 w 2059193"/>
                <a:gd name="connsiteY5" fmla="*/ 1878330 h 3980116"/>
                <a:gd name="connsiteX6" fmla="*/ 1246727 w 2059193"/>
                <a:gd name="connsiteY6" fmla="*/ 1562386 h 3980116"/>
                <a:gd name="connsiteX7" fmla="*/ 1378363 w 2059193"/>
                <a:gd name="connsiteY7" fmla="*/ 1430750 h 3980116"/>
                <a:gd name="connsiteX8" fmla="*/ 1691831 w 2059193"/>
                <a:gd name="connsiteY8" fmla="*/ 1394841 h 3980116"/>
                <a:gd name="connsiteX9" fmla="*/ 1914335 w 2059193"/>
                <a:gd name="connsiteY9" fmla="*/ 1323023 h 3980116"/>
                <a:gd name="connsiteX10" fmla="*/ 2055495 w 2059193"/>
                <a:gd name="connsiteY10" fmla="*/ 1098042 h 3980116"/>
                <a:gd name="connsiteX11" fmla="*/ 2033969 w 2059193"/>
                <a:gd name="connsiteY11" fmla="*/ 930497 h 3980116"/>
                <a:gd name="connsiteX12" fmla="*/ 1885664 w 2059193"/>
                <a:gd name="connsiteY12" fmla="*/ 760571 h 3980116"/>
                <a:gd name="connsiteX13" fmla="*/ 1636871 w 2059193"/>
                <a:gd name="connsiteY13" fmla="*/ 612172 h 3980116"/>
                <a:gd name="connsiteX14" fmla="*/ 1335405 w 2059193"/>
                <a:gd name="connsiteY14" fmla="*/ 459010 h 3980116"/>
                <a:gd name="connsiteX15" fmla="*/ 1234916 w 2059193"/>
                <a:gd name="connsiteY15" fmla="*/ 269939 h 3980116"/>
                <a:gd name="connsiteX16" fmla="*/ 1386935 w 2059193"/>
                <a:gd name="connsiteY16" fmla="*/ 0 h 3980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59193" h="3980116">
                  <a:moveTo>
                    <a:pt x="0" y="3980116"/>
                  </a:moveTo>
                  <a:cubicBezTo>
                    <a:pt x="91345" y="3889534"/>
                    <a:pt x="382715" y="3608737"/>
                    <a:pt x="471583" y="3515678"/>
                  </a:cubicBezTo>
                  <a:cubicBezTo>
                    <a:pt x="576358" y="3405949"/>
                    <a:pt x="675989" y="3290983"/>
                    <a:pt x="758666" y="3163824"/>
                  </a:cubicBezTo>
                  <a:cubicBezTo>
                    <a:pt x="836105" y="3044857"/>
                    <a:pt x="897445" y="2916079"/>
                    <a:pt x="940499" y="2780824"/>
                  </a:cubicBezTo>
                  <a:cubicBezTo>
                    <a:pt x="996315" y="2605754"/>
                    <a:pt x="1020985" y="2422874"/>
                    <a:pt x="1055370" y="2242185"/>
                  </a:cubicBezTo>
                  <a:cubicBezTo>
                    <a:pt x="1078611" y="2120075"/>
                    <a:pt x="1107472" y="1999107"/>
                    <a:pt x="1136714" y="1878330"/>
                  </a:cubicBezTo>
                  <a:cubicBezTo>
                    <a:pt x="1163098" y="1769174"/>
                    <a:pt x="1189482" y="1658588"/>
                    <a:pt x="1246727" y="1562386"/>
                  </a:cubicBezTo>
                  <a:cubicBezTo>
                    <a:pt x="1279208" y="1507808"/>
                    <a:pt x="1321689" y="1459039"/>
                    <a:pt x="1378363" y="1430750"/>
                  </a:cubicBezTo>
                  <a:cubicBezTo>
                    <a:pt x="1473327" y="1383221"/>
                    <a:pt x="1584865" y="1402652"/>
                    <a:pt x="1691831" y="1394841"/>
                  </a:cubicBezTo>
                  <a:cubicBezTo>
                    <a:pt x="1771079" y="1389031"/>
                    <a:pt x="1849279" y="1368266"/>
                    <a:pt x="1914335" y="1323023"/>
                  </a:cubicBezTo>
                  <a:cubicBezTo>
                    <a:pt x="1989963" y="1270445"/>
                    <a:pt x="2041493" y="1189101"/>
                    <a:pt x="2055495" y="1098042"/>
                  </a:cubicBezTo>
                  <a:cubicBezTo>
                    <a:pt x="2064258" y="1041178"/>
                    <a:pt x="2057591" y="982980"/>
                    <a:pt x="2033969" y="930497"/>
                  </a:cubicBezTo>
                  <a:cubicBezTo>
                    <a:pt x="2002727" y="861060"/>
                    <a:pt x="1945958" y="807625"/>
                    <a:pt x="1885664" y="760571"/>
                  </a:cubicBezTo>
                  <a:cubicBezTo>
                    <a:pt x="1809179" y="700945"/>
                    <a:pt x="1725549" y="651415"/>
                    <a:pt x="1636871" y="612172"/>
                  </a:cubicBezTo>
                  <a:cubicBezTo>
                    <a:pt x="1532763" y="566071"/>
                    <a:pt x="1421606" y="532543"/>
                    <a:pt x="1335405" y="459010"/>
                  </a:cubicBezTo>
                  <a:cubicBezTo>
                    <a:pt x="1277969" y="409956"/>
                    <a:pt x="1232059" y="344615"/>
                    <a:pt x="1234916" y="269939"/>
                  </a:cubicBezTo>
                  <a:cubicBezTo>
                    <a:pt x="1237012" y="211741"/>
                    <a:pt x="1386935" y="0"/>
                    <a:pt x="1386935" y="0"/>
                  </a:cubicBezTo>
                </a:path>
              </a:pathLst>
            </a:custGeom>
            <a:noFill/>
            <a:ln w="9525" cap="rnd">
              <a:solidFill>
                <a:schemeClr val="accent2">
                  <a:alpha val="75000"/>
                </a:schemeClr>
              </a:solidFill>
              <a:prstDash val="lgDash"/>
              <a:round/>
            </a:ln>
          </p:spPr>
          <p:txBody>
            <a:bodyPr rtlCol="0" anchor="ctr"/>
            <a:lstStyle/>
            <a:p>
              <a:endParaRPr lang="en-US"/>
            </a:p>
          </p:txBody>
        </p:sp>
        <p:sp>
          <p:nvSpPr>
            <p:cNvPr id="16" name="Freeform: Shape 15">
              <a:extLst>
                <a:ext uri="{FF2B5EF4-FFF2-40B4-BE49-F238E27FC236}">
                  <a16:creationId xmlns:a16="http://schemas.microsoft.com/office/drawing/2014/main" id="{B4F5BD77-58D7-4B61-A666-1B4139A63A28}"/>
                </a:ext>
              </a:extLst>
            </p:cNvPr>
            <p:cNvSpPr/>
            <p:nvPr/>
          </p:nvSpPr>
          <p:spPr>
            <a:xfrm>
              <a:off x="4485131" y="1719357"/>
              <a:ext cx="743796" cy="2867501"/>
            </a:xfrm>
            <a:custGeom>
              <a:avLst/>
              <a:gdLst>
                <a:gd name="connsiteX0" fmla="*/ 11144 w 743796"/>
                <a:gd name="connsiteY0" fmla="*/ 0 h 2867501"/>
                <a:gd name="connsiteX1" fmla="*/ 353663 w 743796"/>
                <a:gd name="connsiteY1" fmla="*/ 55245 h 2867501"/>
                <a:gd name="connsiteX2" fmla="*/ 571405 w 743796"/>
                <a:gd name="connsiteY2" fmla="*/ 179737 h 2867501"/>
                <a:gd name="connsiteX3" fmla="*/ 688658 w 743796"/>
                <a:gd name="connsiteY3" fmla="*/ 368808 h 2867501"/>
                <a:gd name="connsiteX4" fmla="*/ 731711 w 743796"/>
                <a:gd name="connsiteY4" fmla="*/ 612934 h 2867501"/>
                <a:gd name="connsiteX5" fmla="*/ 725233 w 743796"/>
                <a:gd name="connsiteY5" fmla="*/ 995648 h 2867501"/>
                <a:gd name="connsiteX6" fmla="*/ 742855 w 743796"/>
                <a:gd name="connsiteY6" fmla="*/ 1499330 h 2867501"/>
                <a:gd name="connsiteX7" fmla="*/ 707898 w 743796"/>
                <a:gd name="connsiteY7" fmla="*/ 1793081 h 2867501"/>
                <a:gd name="connsiteX8" fmla="*/ 633222 w 743796"/>
                <a:gd name="connsiteY8" fmla="*/ 2073592 h 2867501"/>
                <a:gd name="connsiteX9" fmla="*/ 404527 w 743796"/>
                <a:gd name="connsiteY9" fmla="*/ 2472404 h 2867501"/>
                <a:gd name="connsiteX10" fmla="*/ 0 w 743796"/>
                <a:gd name="connsiteY10" fmla="*/ 2867501 h 286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796" h="2867501">
                  <a:moveTo>
                    <a:pt x="11144" y="0"/>
                  </a:moveTo>
                  <a:cubicBezTo>
                    <a:pt x="101060" y="2953"/>
                    <a:pt x="268796" y="25146"/>
                    <a:pt x="353663" y="55245"/>
                  </a:cubicBezTo>
                  <a:cubicBezTo>
                    <a:pt x="433483" y="83534"/>
                    <a:pt x="510635" y="120967"/>
                    <a:pt x="571405" y="179737"/>
                  </a:cubicBezTo>
                  <a:cubicBezTo>
                    <a:pt x="625412" y="231934"/>
                    <a:pt x="663607" y="297942"/>
                    <a:pt x="688658" y="368808"/>
                  </a:cubicBezTo>
                  <a:cubicBezTo>
                    <a:pt x="716375" y="447103"/>
                    <a:pt x="727996" y="529876"/>
                    <a:pt x="731711" y="612934"/>
                  </a:cubicBezTo>
                  <a:cubicBezTo>
                    <a:pt x="737426" y="740474"/>
                    <a:pt x="724948" y="867918"/>
                    <a:pt x="725233" y="995648"/>
                  </a:cubicBezTo>
                  <a:cubicBezTo>
                    <a:pt x="725710" y="1163765"/>
                    <a:pt x="748665" y="1331309"/>
                    <a:pt x="742855" y="1499330"/>
                  </a:cubicBezTo>
                  <a:cubicBezTo>
                    <a:pt x="739426" y="1598009"/>
                    <a:pt x="725996" y="1696022"/>
                    <a:pt x="707898" y="1793081"/>
                  </a:cubicBezTo>
                  <a:cubicBezTo>
                    <a:pt x="690086" y="1888426"/>
                    <a:pt x="666845" y="1982724"/>
                    <a:pt x="633222" y="2073592"/>
                  </a:cubicBezTo>
                  <a:cubicBezTo>
                    <a:pt x="579692" y="2218182"/>
                    <a:pt x="499682" y="2351056"/>
                    <a:pt x="404527" y="2472404"/>
                  </a:cubicBezTo>
                  <a:cubicBezTo>
                    <a:pt x="266033" y="2648902"/>
                    <a:pt x="179642" y="2732818"/>
                    <a:pt x="0" y="2867501"/>
                  </a:cubicBezTo>
                </a:path>
              </a:pathLst>
            </a:custGeom>
            <a:noFill/>
            <a:ln w="9525" cap="rnd">
              <a:solidFill>
                <a:schemeClr val="accent2">
                  <a:alpha val="75000"/>
                </a:schemeClr>
              </a:solidFill>
              <a:prstDash val="lgDash"/>
              <a:round/>
            </a:ln>
          </p:spPr>
          <p:txBody>
            <a:bodyPr rtlCol="0" anchor="ctr"/>
            <a:lstStyle/>
            <a:p>
              <a:endParaRPr lang="en-US"/>
            </a:p>
          </p:txBody>
        </p:sp>
        <p:sp>
          <p:nvSpPr>
            <p:cNvPr id="17" name="Freeform: Shape 16">
              <a:extLst>
                <a:ext uri="{FF2B5EF4-FFF2-40B4-BE49-F238E27FC236}">
                  <a16:creationId xmlns:a16="http://schemas.microsoft.com/office/drawing/2014/main" id="{F5CBEC6B-EDB6-40B8-8771-E5AF41B8D698}"/>
                </a:ext>
              </a:extLst>
            </p:cNvPr>
            <p:cNvSpPr/>
            <p:nvPr/>
          </p:nvSpPr>
          <p:spPr>
            <a:xfrm>
              <a:off x="4473129" y="1912731"/>
              <a:ext cx="597294" cy="2543540"/>
            </a:xfrm>
            <a:custGeom>
              <a:avLst/>
              <a:gdLst>
                <a:gd name="connsiteX0" fmla="*/ 16478 w 597294"/>
                <a:gd name="connsiteY0" fmla="*/ 2079 h 2543540"/>
                <a:gd name="connsiteX1" fmla="*/ 299847 w 597294"/>
                <a:gd name="connsiteY1" fmla="*/ 53991 h 2543540"/>
                <a:gd name="connsiteX2" fmla="*/ 503206 w 597294"/>
                <a:gd name="connsiteY2" fmla="*/ 291354 h 2543540"/>
                <a:gd name="connsiteX3" fmla="*/ 525113 w 597294"/>
                <a:gd name="connsiteY3" fmla="*/ 724265 h 2543540"/>
                <a:gd name="connsiteX4" fmla="*/ 578930 w 597294"/>
                <a:gd name="connsiteY4" fmla="*/ 1117267 h 2543540"/>
                <a:gd name="connsiteX5" fmla="*/ 592931 w 597294"/>
                <a:gd name="connsiteY5" fmla="*/ 1476359 h 2543540"/>
                <a:gd name="connsiteX6" fmla="*/ 503206 w 597294"/>
                <a:gd name="connsiteY6" fmla="*/ 1859359 h 2543540"/>
                <a:gd name="connsiteX7" fmla="*/ 291846 w 597294"/>
                <a:gd name="connsiteY7" fmla="*/ 2250361 h 2543540"/>
                <a:gd name="connsiteX8" fmla="*/ 0 w 597294"/>
                <a:gd name="connsiteY8" fmla="*/ 2543540 h 254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7294" h="2543540">
                  <a:moveTo>
                    <a:pt x="16478" y="2079"/>
                  </a:moveTo>
                  <a:cubicBezTo>
                    <a:pt x="101441" y="-6684"/>
                    <a:pt x="224885" y="12557"/>
                    <a:pt x="299847" y="53991"/>
                  </a:cubicBezTo>
                  <a:cubicBezTo>
                    <a:pt x="394240" y="106092"/>
                    <a:pt x="468440" y="189341"/>
                    <a:pt x="503206" y="291354"/>
                  </a:cubicBezTo>
                  <a:cubicBezTo>
                    <a:pt x="550069" y="429085"/>
                    <a:pt x="520827" y="577770"/>
                    <a:pt x="525113" y="724265"/>
                  </a:cubicBezTo>
                  <a:cubicBezTo>
                    <a:pt x="529019" y="856472"/>
                    <a:pt x="561118" y="986012"/>
                    <a:pt x="578930" y="1117267"/>
                  </a:cubicBezTo>
                  <a:cubicBezTo>
                    <a:pt x="595122" y="1236234"/>
                    <a:pt x="602742" y="1356630"/>
                    <a:pt x="592931" y="1476359"/>
                  </a:cubicBezTo>
                  <a:cubicBezTo>
                    <a:pt x="582073" y="1607709"/>
                    <a:pt x="549783" y="1736011"/>
                    <a:pt x="503206" y="1859359"/>
                  </a:cubicBezTo>
                  <a:cubicBezTo>
                    <a:pt x="450628" y="1998710"/>
                    <a:pt x="383857" y="2133298"/>
                    <a:pt x="291846" y="2250361"/>
                  </a:cubicBezTo>
                  <a:cubicBezTo>
                    <a:pt x="231553" y="2327132"/>
                    <a:pt x="73819" y="2479532"/>
                    <a:pt x="0" y="2543540"/>
                  </a:cubicBezTo>
                </a:path>
              </a:pathLst>
            </a:custGeom>
            <a:noFill/>
            <a:ln w="9525" cap="rnd">
              <a:solidFill>
                <a:schemeClr val="accent2">
                  <a:alpha val="75000"/>
                </a:schemeClr>
              </a:solidFill>
              <a:prstDash val="lgDash"/>
              <a:round/>
            </a:ln>
          </p:spPr>
          <p:txBody>
            <a:bodyPr rtlCol="0" anchor="ctr"/>
            <a:lstStyle/>
            <a:p>
              <a:endParaRPr lang="en-US"/>
            </a:p>
          </p:txBody>
        </p:sp>
        <p:sp>
          <p:nvSpPr>
            <p:cNvPr id="18" name="Freeform: Shape 17">
              <a:extLst>
                <a:ext uri="{FF2B5EF4-FFF2-40B4-BE49-F238E27FC236}">
                  <a16:creationId xmlns:a16="http://schemas.microsoft.com/office/drawing/2014/main" id="{91BD0EE8-AA47-4044-9251-9F5A4B820120}"/>
                </a:ext>
              </a:extLst>
            </p:cNvPr>
            <p:cNvSpPr/>
            <p:nvPr/>
          </p:nvSpPr>
          <p:spPr>
            <a:xfrm>
              <a:off x="4491417" y="2227197"/>
              <a:ext cx="389425" cy="2011236"/>
            </a:xfrm>
            <a:custGeom>
              <a:avLst/>
              <a:gdLst>
                <a:gd name="connsiteX0" fmla="*/ 0 w 389425"/>
                <a:gd name="connsiteY0" fmla="*/ 33 h 2011236"/>
                <a:gd name="connsiteX1" fmla="*/ 171260 w 389425"/>
                <a:gd name="connsiteY1" fmla="*/ 60326 h 2011236"/>
                <a:gd name="connsiteX2" fmla="*/ 211455 w 389425"/>
                <a:gd name="connsiteY2" fmla="*/ 221204 h 2011236"/>
                <a:gd name="connsiteX3" fmla="*/ 243078 w 389425"/>
                <a:gd name="connsiteY3" fmla="*/ 448089 h 2011236"/>
                <a:gd name="connsiteX4" fmla="*/ 346424 w 389425"/>
                <a:gd name="connsiteY4" fmla="*/ 789941 h 2011236"/>
                <a:gd name="connsiteX5" fmla="*/ 372237 w 389425"/>
                <a:gd name="connsiteY5" fmla="*/ 942151 h 2011236"/>
                <a:gd name="connsiteX6" fmla="*/ 386620 w 389425"/>
                <a:gd name="connsiteY6" fmla="*/ 1272478 h 2011236"/>
                <a:gd name="connsiteX7" fmla="*/ 280416 w 389425"/>
                <a:gd name="connsiteY7" fmla="*/ 1660241 h 2011236"/>
                <a:gd name="connsiteX8" fmla="*/ 151257 w 389425"/>
                <a:gd name="connsiteY8" fmla="*/ 1844073 h 2011236"/>
                <a:gd name="connsiteX9" fmla="*/ 1905 w 389425"/>
                <a:gd name="connsiteY9" fmla="*/ 2011237 h 201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9425" h="2011236">
                  <a:moveTo>
                    <a:pt x="0" y="33"/>
                  </a:moveTo>
                  <a:cubicBezTo>
                    <a:pt x="57912" y="-824"/>
                    <a:pt x="136112" y="14892"/>
                    <a:pt x="171260" y="60326"/>
                  </a:cubicBezTo>
                  <a:cubicBezTo>
                    <a:pt x="205645" y="104903"/>
                    <a:pt x="207740" y="164244"/>
                    <a:pt x="211455" y="221204"/>
                  </a:cubicBezTo>
                  <a:cubicBezTo>
                    <a:pt x="216408" y="297594"/>
                    <a:pt x="225838" y="373604"/>
                    <a:pt x="243078" y="448089"/>
                  </a:cubicBezTo>
                  <a:cubicBezTo>
                    <a:pt x="269939" y="564199"/>
                    <a:pt x="319183" y="673927"/>
                    <a:pt x="346424" y="789941"/>
                  </a:cubicBezTo>
                  <a:cubicBezTo>
                    <a:pt x="358235" y="840043"/>
                    <a:pt x="365951" y="891097"/>
                    <a:pt x="372237" y="942151"/>
                  </a:cubicBezTo>
                  <a:cubicBezTo>
                    <a:pt x="385858" y="1051784"/>
                    <a:pt x="394049" y="1162274"/>
                    <a:pt x="386620" y="1272478"/>
                  </a:cubicBezTo>
                  <a:cubicBezTo>
                    <a:pt x="377476" y="1407828"/>
                    <a:pt x="344996" y="1541178"/>
                    <a:pt x="280416" y="1660241"/>
                  </a:cubicBezTo>
                  <a:cubicBezTo>
                    <a:pt x="244602" y="1726249"/>
                    <a:pt x="199358" y="1786352"/>
                    <a:pt x="151257" y="1844073"/>
                  </a:cubicBezTo>
                  <a:cubicBezTo>
                    <a:pt x="79534" y="1930084"/>
                    <a:pt x="89345" y="1941419"/>
                    <a:pt x="1905" y="2011237"/>
                  </a:cubicBezTo>
                </a:path>
              </a:pathLst>
            </a:custGeom>
            <a:noFill/>
            <a:ln w="9525" cap="rnd">
              <a:solidFill>
                <a:schemeClr val="accent2">
                  <a:alpha val="75000"/>
                </a:schemeClr>
              </a:solidFill>
              <a:prstDash val="lgDash"/>
              <a:round/>
            </a:ln>
          </p:spPr>
          <p:txBody>
            <a:bodyPr rtlCol="0" anchor="ctr"/>
            <a:lstStyle/>
            <a:p>
              <a:endParaRPr lang="en-US" dirty="0"/>
            </a:p>
          </p:txBody>
        </p:sp>
      </p:grpSp>
      <p:grpSp>
        <p:nvGrpSpPr>
          <p:cNvPr id="19" name="Graphic 157">
            <a:extLst>
              <a:ext uri="{FF2B5EF4-FFF2-40B4-BE49-F238E27FC236}">
                <a16:creationId xmlns:a16="http://schemas.microsoft.com/office/drawing/2014/main" id="{C3279E8D-2BAA-4CB1-834B-09FADD54DE56}"/>
              </a:ext>
            </a:extLst>
          </p:cNvPr>
          <p:cNvGrpSpPr/>
          <p:nvPr/>
        </p:nvGrpSpPr>
        <p:grpSpPr>
          <a:xfrm>
            <a:off x="8610600" y="3276600"/>
            <a:ext cx="3529260" cy="3581399"/>
            <a:chOff x="4114800" y="1423987"/>
            <a:chExt cx="3961542" cy="4007547"/>
          </a:xfrm>
          <a:noFill/>
        </p:grpSpPr>
        <p:sp>
          <p:nvSpPr>
            <p:cNvPr id="20" name="Freeform: Shape 19">
              <a:extLst>
                <a:ext uri="{FF2B5EF4-FFF2-40B4-BE49-F238E27FC236}">
                  <a16:creationId xmlns:a16="http://schemas.microsoft.com/office/drawing/2014/main" id="{3456F18E-4F61-486D-9CD6-65B30372C534}"/>
                </a:ext>
              </a:extLst>
            </p:cNvPr>
            <p:cNvSpPr/>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75000"/>
                </a:schemeClr>
              </a:solidFill>
              <a:prstDash val="lgDash"/>
              <a:round/>
            </a:ln>
          </p:spPr>
          <p:txBody>
            <a:bodyPr rtlCol="0" anchor="ctr"/>
            <a:lstStyle/>
            <a:p>
              <a:endParaRPr lang="en-US"/>
            </a:p>
          </p:txBody>
        </p:sp>
        <p:sp>
          <p:nvSpPr>
            <p:cNvPr id="21" name="Freeform: Shape 20">
              <a:extLst>
                <a:ext uri="{FF2B5EF4-FFF2-40B4-BE49-F238E27FC236}">
                  <a16:creationId xmlns:a16="http://schemas.microsoft.com/office/drawing/2014/main" id="{318DDF45-08F0-46B6-A0B7-133735C94F47}"/>
                </a:ext>
              </a:extLst>
            </p:cNvPr>
            <p:cNvSpPr/>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75000"/>
                </a:schemeClr>
              </a:solidFill>
              <a:prstDash val="lgDash"/>
              <a:round/>
            </a:ln>
          </p:spPr>
          <p:txBody>
            <a:bodyPr rtlCol="0" anchor="ctr"/>
            <a:lstStyle/>
            <a:p>
              <a:endParaRPr lang="en-US"/>
            </a:p>
          </p:txBody>
        </p:sp>
        <p:sp>
          <p:nvSpPr>
            <p:cNvPr id="22" name="Freeform: Shape 21">
              <a:extLst>
                <a:ext uri="{FF2B5EF4-FFF2-40B4-BE49-F238E27FC236}">
                  <a16:creationId xmlns:a16="http://schemas.microsoft.com/office/drawing/2014/main" id="{B9D0CC0F-710D-43F4-BC86-763767420133}"/>
                </a:ext>
              </a:extLst>
            </p:cNvPr>
            <p:cNvSpPr/>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75000"/>
                </a:schemeClr>
              </a:solidFill>
              <a:prstDash val="lgDash"/>
              <a:round/>
            </a:ln>
          </p:spPr>
          <p:txBody>
            <a:bodyPr rtlCol="0" anchor="ctr"/>
            <a:lstStyle/>
            <a:p>
              <a:endParaRPr lang="en-US"/>
            </a:p>
          </p:txBody>
        </p:sp>
        <p:sp>
          <p:nvSpPr>
            <p:cNvPr id="23" name="Freeform: Shape 22">
              <a:extLst>
                <a:ext uri="{FF2B5EF4-FFF2-40B4-BE49-F238E27FC236}">
                  <a16:creationId xmlns:a16="http://schemas.microsoft.com/office/drawing/2014/main" id="{6FB36AB6-CB81-495A-8A33-C0BCE67D6F23}"/>
                </a:ext>
              </a:extLst>
            </p:cNvPr>
            <p:cNvSpPr/>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75000"/>
                </a:schemeClr>
              </a:solidFill>
              <a:prstDash val="lgDash"/>
              <a:round/>
            </a:ln>
          </p:spPr>
          <p:txBody>
            <a:bodyPr rtlCol="0" anchor="ctr"/>
            <a:lstStyle/>
            <a:p>
              <a:endParaRPr lang="en-US"/>
            </a:p>
          </p:txBody>
        </p:sp>
        <p:sp>
          <p:nvSpPr>
            <p:cNvPr id="24" name="Freeform: Shape 23">
              <a:extLst>
                <a:ext uri="{FF2B5EF4-FFF2-40B4-BE49-F238E27FC236}">
                  <a16:creationId xmlns:a16="http://schemas.microsoft.com/office/drawing/2014/main" id="{1993F7E6-ABF6-482D-BEA5-B4E607DDB433}"/>
                </a:ext>
              </a:extLst>
            </p:cNvPr>
            <p:cNvSpPr/>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75000"/>
                </a:schemeClr>
              </a:solidFill>
              <a:prstDash val="lgDash"/>
              <a:round/>
            </a:ln>
          </p:spPr>
          <p:txBody>
            <a:bodyPr rtlCol="0" anchor="ctr"/>
            <a:lstStyle/>
            <a:p>
              <a:endParaRPr lang="en-US"/>
            </a:p>
          </p:txBody>
        </p:sp>
        <p:sp>
          <p:nvSpPr>
            <p:cNvPr id="25" name="Freeform: Shape 24">
              <a:extLst>
                <a:ext uri="{FF2B5EF4-FFF2-40B4-BE49-F238E27FC236}">
                  <a16:creationId xmlns:a16="http://schemas.microsoft.com/office/drawing/2014/main" id="{DCA0B097-C21A-40B4-95E4-2FFA9697F824}"/>
                </a:ext>
              </a:extLst>
            </p:cNvPr>
            <p:cNvSpPr/>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75000"/>
                </a:schemeClr>
              </a:solidFill>
              <a:prstDash val="lgDash"/>
              <a:round/>
            </a:ln>
          </p:spPr>
          <p:txBody>
            <a:bodyPr rtlCol="0" anchor="ctr"/>
            <a:lstStyle/>
            <a:p>
              <a:endParaRPr lang="en-US"/>
            </a:p>
          </p:txBody>
        </p:sp>
        <p:sp>
          <p:nvSpPr>
            <p:cNvPr id="26" name="Freeform: Shape 25">
              <a:extLst>
                <a:ext uri="{FF2B5EF4-FFF2-40B4-BE49-F238E27FC236}">
                  <a16:creationId xmlns:a16="http://schemas.microsoft.com/office/drawing/2014/main" id="{AB2AF0F5-7EAA-4BAB-8DE2-D84E124170FA}"/>
                </a:ext>
              </a:extLst>
            </p:cNvPr>
            <p:cNvSpPr/>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75000"/>
                </a:schemeClr>
              </a:solidFill>
              <a:prstDash val="lgDash"/>
              <a:round/>
            </a:ln>
          </p:spPr>
          <p:txBody>
            <a:bodyPr rtlCol="0" anchor="ctr"/>
            <a:lstStyle/>
            <a:p>
              <a:endParaRPr lang="en-US"/>
            </a:p>
          </p:txBody>
        </p:sp>
      </p:grpSp>
      <p:sp>
        <p:nvSpPr>
          <p:cNvPr id="2" name="Title Placeholder 1">
            <a:extLst>
              <a:ext uri="{FF2B5EF4-FFF2-40B4-BE49-F238E27FC236}">
                <a16:creationId xmlns:a16="http://schemas.microsoft.com/office/drawing/2014/main" id="{B760C036-BBCE-4F9E-AD56-DD36D4407B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3A5D7EC-1E6A-473F-B5A4-18CDFB6CF9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F9981C7-34D5-49A4-949D-715FD4BD8F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lang="en-US" sz="900" kern="1200" cap="all" spc="200" smtClean="0">
                <a:solidFill>
                  <a:schemeClr val="accent1"/>
                </a:solidFill>
                <a:latin typeface="+mn-lt"/>
                <a:ea typeface="+mn-ea"/>
                <a:cs typeface="Segoe UI Semilight" panose="020B0402040204020203" pitchFamily="34" charset="0"/>
              </a:defRPr>
            </a:lvl1pPr>
          </a:lstStyle>
          <a:p>
            <a:fld id="{0DAF61AA-5A98-4049-A93E-477E5505141A}" type="datetimeFigureOut">
              <a:rPr lang="en-US" smtClean="0"/>
              <a:pPr/>
              <a:t>10/13/2024</a:t>
            </a:fld>
            <a:endParaRPr lang="en-US" dirty="0"/>
          </a:p>
        </p:txBody>
      </p:sp>
      <p:sp>
        <p:nvSpPr>
          <p:cNvPr id="5" name="Footer Placeholder 4">
            <a:extLst>
              <a:ext uri="{FF2B5EF4-FFF2-40B4-BE49-F238E27FC236}">
                <a16:creationId xmlns:a16="http://schemas.microsoft.com/office/drawing/2014/main" id="{FA85CE6E-733D-4C60-B40B-C7C10CB5AF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en-US" sz="900" kern="1200" cap="all" spc="200" dirty="0">
                <a:solidFill>
                  <a:schemeClr val="accent1"/>
                </a:solidFill>
                <a:latin typeface="+mn-lt"/>
                <a:ea typeface="+mn-ea"/>
                <a:cs typeface="Segoe UI Semilight" panose="020B0402040204020203" pitchFamily="34" charset="0"/>
              </a:defRPr>
            </a:lvl1pPr>
          </a:lstStyle>
          <a:p>
            <a:endParaRPr lang="en-US"/>
          </a:p>
        </p:txBody>
      </p:sp>
      <p:sp>
        <p:nvSpPr>
          <p:cNvPr id="6" name="Slide Number Placeholder 5">
            <a:extLst>
              <a:ext uri="{FF2B5EF4-FFF2-40B4-BE49-F238E27FC236}">
                <a16:creationId xmlns:a16="http://schemas.microsoft.com/office/drawing/2014/main" id="{92D80D8B-7909-4114-8EBA-C3086DC62B08}"/>
              </a:ext>
            </a:extLst>
          </p:cNvPr>
          <p:cNvSpPr>
            <a:spLocks noGrp="1"/>
          </p:cNvSpPr>
          <p:nvPr>
            <p:ph type="sldNum" sz="quarter" idx="4"/>
          </p:nvPr>
        </p:nvSpPr>
        <p:spPr>
          <a:xfrm>
            <a:off x="9906000" y="6356350"/>
            <a:ext cx="1447800" cy="365125"/>
          </a:xfrm>
          <a:prstGeom prst="rect">
            <a:avLst/>
          </a:prstGeom>
        </p:spPr>
        <p:txBody>
          <a:bodyPr vert="horz" lIns="91440" tIns="45720" rIns="91440" bIns="45720" rtlCol="0" anchor="ctr"/>
          <a:lstStyle>
            <a:lvl1pPr algn="r">
              <a:defRPr lang="en-US" sz="900" kern="1200" cap="all" spc="200" smtClean="0">
                <a:solidFill>
                  <a:schemeClr val="accent1"/>
                </a:solidFill>
                <a:latin typeface="+mn-lt"/>
                <a:ea typeface="+mn-ea"/>
                <a:cs typeface="Segoe UI Semilight" panose="020B0402040204020203" pitchFamily="34" charset="0"/>
              </a:defRPr>
            </a:lvl1pPr>
          </a:lstStyle>
          <a:p>
            <a:fld id="{73B850FF-6169-4056-8077-06FFA93A5366}" type="slidenum">
              <a:rPr lang="en-US" smtClean="0"/>
              <a:pPr/>
              <a:t>‹Nº›</a:t>
            </a:fld>
            <a:endParaRPr lang="en-US"/>
          </a:p>
        </p:txBody>
      </p:sp>
    </p:spTree>
    <p:extLst>
      <p:ext uri="{BB962C8B-B14F-4D97-AF65-F5344CB8AC3E}">
        <p14:creationId xmlns:p14="http://schemas.microsoft.com/office/powerpoint/2010/main" val="39590185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5"/>
        </a:buClr>
        <a:buFont typeface="Avenir Next LT Pro" panose="020B05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1174801-1395-44C5-9B00-CCAC45C056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2" name="Rectangle 11">
            <a:extLst>
              <a:ext uri="{FF2B5EF4-FFF2-40B4-BE49-F238E27FC236}">
                <a16:creationId xmlns:a16="http://schemas.microsoft.com/office/drawing/2014/main" id="{996DFAFB-BCE1-4BEC-82FB-D574234DEF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4" name="Rectangle 13">
            <a:extLst>
              <a:ext uri="{FF2B5EF4-FFF2-40B4-BE49-F238E27FC236}">
                <a16:creationId xmlns:a16="http://schemas.microsoft.com/office/drawing/2014/main" id="{60E728E6-A07E-4A6C-AB92-D56E1402F6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urful liquid art">
            <a:extLst>
              <a:ext uri="{FF2B5EF4-FFF2-40B4-BE49-F238E27FC236}">
                <a16:creationId xmlns:a16="http://schemas.microsoft.com/office/drawing/2014/main" id="{E53910AB-43DE-7A39-1111-E026BA152FE3}"/>
              </a:ext>
            </a:extLst>
          </p:cNvPr>
          <p:cNvPicPr>
            <a:picLocks noChangeAspect="1"/>
          </p:cNvPicPr>
          <p:nvPr/>
        </p:nvPicPr>
        <p:blipFill>
          <a:blip r:embed="rId2">
            <a:alphaModFix amt="70000"/>
          </a:blip>
          <a:srcRect t="10864" r="6" b="8803"/>
          <a:stretch/>
        </p:blipFill>
        <p:spPr>
          <a:xfrm>
            <a:off x="20" y="10"/>
            <a:ext cx="12188932" cy="6856614"/>
          </a:xfrm>
          <a:prstGeom prst="rect">
            <a:avLst/>
          </a:prstGeom>
        </p:spPr>
      </p:pic>
      <p:sp>
        <p:nvSpPr>
          <p:cNvPr id="2" name="Title"/>
          <p:cNvSpPr>
            <a:spLocks noGrp="1"/>
          </p:cNvSpPr>
          <p:nvPr>
            <p:ph type="ctrTitle"/>
          </p:nvPr>
        </p:nvSpPr>
        <p:spPr>
          <a:xfrm>
            <a:off x="803620" y="-1623842"/>
            <a:ext cx="10190071" cy="3145855"/>
          </a:xfrm>
        </p:spPr>
        <p:txBody>
          <a:bodyPr anchor="b">
            <a:normAutofit/>
          </a:bodyPr>
          <a:lstStyle/>
          <a:p>
            <a:r>
              <a:rPr lang="es-MX" sz="5400" dirty="0">
                <a:solidFill>
                  <a:srgbClr val="FFFFFF"/>
                </a:solidFill>
              </a:rPr>
              <a:t>Tarea de  yo emprendo 2</a:t>
            </a:r>
            <a:endParaRPr sz="5400" dirty="0">
              <a:solidFill>
                <a:srgbClr val="FFFFFF"/>
              </a:solidFill>
            </a:endParaRPr>
          </a:p>
        </p:txBody>
      </p:sp>
      <p:grpSp>
        <p:nvGrpSpPr>
          <p:cNvPr id="16" name="Top Left">
            <a:extLst>
              <a:ext uri="{FF2B5EF4-FFF2-40B4-BE49-F238E27FC236}">
                <a16:creationId xmlns:a16="http://schemas.microsoft.com/office/drawing/2014/main" id="{18579DB9-24B0-487B-81E3-8D02AD5F8C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849" y="15178"/>
            <a:ext cx="2198951" cy="3331254"/>
            <a:chOff x="4473129" y="923925"/>
            <a:chExt cx="3308947" cy="5012817"/>
          </a:xfrm>
          <a:noFill/>
        </p:grpSpPr>
        <p:sp>
          <p:nvSpPr>
            <p:cNvPr id="17" name="Freeform: Shape 16">
              <a:extLst>
                <a:ext uri="{FF2B5EF4-FFF2-40B4-BE49-F238E27FC236}">
                  <a16:creationId xmlns:a16="http://schemas.microsoft.com/office/drawing/2014/main" id="{7180CB2C-161F-4538-9214-24AF97B01A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85988" y="924020"/>
              <a:ext cx="3296088" cy="5012722"/>
            </a:xfrm>
            <a:custGeom>
              <a:avLst/>
              <a:gdLst>
                <a:gd name="connsiteX0" fmla="*/ 0 w 3296088"/>
                <a:gd name="connsiteY0" fmla="*/ 5012722 h 5012722"/>
                <a:gd name="connsiteX1" fmla="*/ 244031 w 3296088"/>
                <a:gd name="connsiteY1" fmla="*/ 4820222 h 5012722"/>
                <a:gd name="connsiteX2" fmla="*/ 729234 w 3296088"/>
                <a:gd name="connsiteY2" fmla="*/ 4360641 h 5012722"/>
                <a:gd name="connsiteX3" fmla="*/ 881444 w 3296088"/>
                <a:gd name="connsiteY3" fmla="*/ 4173950 h 5012722"/>
                <a:gd name="connsiteX4" fmla="*/ 1151287 w 3296088"/>
                <a:gd name="connsiteY4" fmla="*/ 3972877 h 5012722"/>
                <a:gd name="connsiteX5" fmla="*/ 1498664 w 3296088"/>
                <a:gd name="connsiteY5" fmla="*/ 3786188 h 5012722"/>
                <a:gd name="connsiteX6" fmla="*/ 1716881 w 3296088"/>
                <a:gd name="connsiteY6" fmla="*/ 3674174 h 5012722"/>
                <a:gd name="connsiteX7" fmla="*/ 1913573 w 3296088"/>
                <a:gd name="connsiteY7" fmla="*/ 3477387 h 5012722"/>
                <a:gd name="connsiteX8" fmla="*/ 2167700 w 3296088"/>
                <a:gd name="connsiteY8" fmla="*/ 3042190 h 5012722"/>
                <a:gd name="connsiteX9" fmla="*/ 2273903 w 3296088"/>
                <a:gd name="connsiteY9" fmla="*/ 2775014 h 5012722"/>
                <a:gd name="connsiteX10" fmla="*/ 2463356 w 3296088"/>
                <a:gd name="connsiteY10" fmla="*/ 2335530 h 5012722"/>
                <a:gd name="connsiteX11" fmla="*/ 2741866 w 3296088"/>
                <a:gd name="connsiteY11" fmla="*/ 1982248 h 5012722"/>
                <a:gd name="connsiteX12" fmla="*/ 2985897 w 3296088"/>
                <a:gd name="connsiteY12" fmla="*/ 1634681 h 5012722"/>
                <a:gd name="connsiteX13" fmla="*/ 3212687 w 3296088"/>
                <a:gd name="connsiteY13" fmla="*/ 1226820 h 5012722"/>
                <a:gd name="connsiteX14" fmla="*/ 3281553 w 3296088"/>
                <a:gd name="connsiteY14" fmla="*/ 959644 h 5012722"/>
                <a:gd name="connsiteX15" fmla="*/ 3295936 w 3296088"/>
                <a:gd name="connsiteY15" fmla="*/ 701135 h 5012722"/>
                <a:gd name="connsiteX16" fmla="*/ 3267266 w 3296088"/>
                <a:gd name="connsiteY16" fmla="*/ 436817 h 5012722"/>
                <a:gd name="connsiteX17" fmla="*/ 3105341 w 3296088"/>
                <a:gd name="connsiteY17" fmla="*/ 0 h 501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6088" h="5012722">
                  <a:moveTo>
                    <a:pt x="0" y="5012722"/>
                  </a:moveTo>
                  <a:cubicBezTo>
                    <a:pt x="81820" y="4949095"/>
                    <a:pt x="163544" y="4885468"/>
                    <a:pt x="244031" y="4820222"/>
                  </a:cubicBezTo>
                  <a:cubicBezTo>
                    <a:pt x="417671" y="4679633"/>
                    <a:pt x="589883" y="4535139"/>
                    <a:pt x="729234" y="4360641"/>
                  </a:cubicBezTo>
                  <a:cubicBezTo>
                    <a:pt x="779431" y="4297776"/>
                    <a:pt x="825818" y="4231958"/>
                    <a:pt x="881444" y="4173950"/>
                  </a:cubicBezTo>
                  <a:cubicBezTo>
                    <a:pt x="959358" y="4092607"/>
                    <a:pt x="1054799" y="4031075"/>
                    <a:pt x="1151287" y="3972877"/>
                  </a:cubicBezTo>
                  <a:cubicBezTo>
                    <a:pt x="1263968" y="3904964"/>
                    <a:pt x="1379315" y="3841337"/>
                    <a:pt x="1498664" y="3786188"/>
                  </a:cubicBezTo>
                  <a:cubicBezTo>
                    <a:pt x="1573149" y="3751802"/>
                    <a:pt x="1649159" y="3720179"/>
                    <a:pt x="1716881" y="3674174"/>
                  </a:cubicBezTo>
                  <a:cubicBezTo>
                    <a:pt x="1794034" y="3621691"/>
                    <a:pt x="1856708" y="3551492"/>
                    <a:pt x="1913573" y="3477387"/>
                  </a:cubicBezTo>
                  <a:cubicBezTo>
                    <a:pt x="2016157" y="3343751"/>
                    <a:pt x="2099024" y="3196114"/>
                    <a:pt x="2167700" y="3042190"/>
                  </a:cubicBezTo>
                  <a:cubicBezTo>
                    <a:pt x="2206752" y="2954655"/>
                    <a:pt x="2241233" y="2865215"/>
                    <a:pt x="2273903" y="2775014"/>
                  </a:cubicBezTo>
                  <a:cubicBezTo>
                    <a:pt x="2328482" y="2624423"/>
                    <a:pt x="2379440" y="2471642"/>
                    <a:pt x="2463356" y="2335530"/>
                  </a:cubicBezTo>
                  <a:cubicBezTo>
                    <a:pt x="2542127" y="2207705"/>
                    <a:pt x="2647855" y="2099501"/>
                    <a:pt x="2741866" y="1982248"/>
                  </a:cubicBezTo>
                  <a:cubicBezTo>
                    <a:pt x="2830449" y="1871758"/>
                    <a:pt x="2908554" y="1753362"/>
                    <a:pt x="2985897" y="1634681"/>
                  </a:cubicBezTo>
                  <a:cubicBezTo>
                    <a:pt x="3071146" y="1503902"/>
                    <a:pt x="3156395" y="1372172"/>
                    <a:pt x="3212687" y="1226820"/>
                  </a:cubicBezTo>
                  <a:cubicBezTo>
                    <a:pt x="3246025" y="1140809"/>
                    <a:pt x="3268790" y="1051084"/>
                    <a:pt x="3281553" y="959644"/>
                  </a:cubicBezTo>
                  <a:cubicBezTo>
                    <a:pt x="3293555" y="874014"/>
                    <a:pt x="3296888" y="787527"/>
                    <a:pt x="3295936" y="701135"/>
                  </a:cubicBezTo>
                  <a:cubicBezTo>
                    <a:pt x="3294888" y="612172"/>
                    <a:pt x="3289268" y="523018"/>
                    <a:pt x="3267266" y="436817"/>
                  </a:cubicBezTo>
                  <a:cubicBezTo>
                    <a:pt x="3227832" y="282416"/>
                    <a:pt x="3105341" y="0"/>
                    <a:pt x="3105341" y="0"/>
                  </a:cubicBezTo>
                </a:path>
              </a:pathLst>
            </a:custGeom>
            <a:noFill/>
            <a:ln w="9525" cap="rnd">
              <a:solidFill>
                <a:schemeClr val="bg2">
                  <a:alpha val="50000"/>
                </a:schemeClr>
              </a:solidFill>
              <a:prstDash val="lgDash"/>
              <a:round/>
            </a:ln>
          </p:spPr>
          <p:txBody>
            <a:bodyPr rtlCol="0" anchor="ctr"/>
            <a:lstStyle/>
            <a:p>
              <a:endParaRPr lang="en-US"/>
            </a:p>
          </p:txBody>
        </p:sp>
        <p:sp>
          <p:nvSpPr>
            <p:cNvPr id="18" name="Freeform: Shape 17">
              <a:extLst>
                <a:ext uri="{FF2B5EF4-FFF2-40B4-BE49-F238E27FC236}">
                  <a16:creationId xmlns:a16="http://schemas.microsoft.com/office/drawing/2014/main" id="{EE25AFBE-8731-4348-B66F-FD7E38F76A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73129" y="923925"/>
              <a:ext cx="2977477" cy="4627149"/>
            </a:xfrm>
            <a:custGeom>
              <a:avLst/>
              <a:gdLst>
                <a:gd name="connsiteX0" fmla="*/ 0 w 2977477"/>
                <a:gd name="connsiteY0" fmla="*/ 4627150 h 4627149"/>
                <a:gd name="connsiteX1" fmla="*/ 275082 w 2977477"/>
                <a:gd name="connsiteY1" fmla="*/ 4341590 h 4627149"/>
                <a:gd name="connsiteX2" fmla="*/ 502825 w 2977477"/>
                <a:gd name="connsiteY2" fmla="*/ 4054126 h 4627149"/>
                <a:gd name="connsiteX3" fmla="*/ 666179 w 2977477"/>
                <a:gd name="connsiteY3" fmla="*/ 3890677 h 4627149"/>
                <a:gd name="connsiteX4" fmla="*/ 864203 w 2977477"/>
                <a:gd name="connsiteY4" fmla="*/ 3675983 h 4627149"/>
                <a:gd name="connsiteX5" fmla="*/ 982599 w 2977477"/>
                <a:gd name="connsiteY5" fmla="*/ 3557492 h 4627149"/>
                <a:gd name="connsiteX6" fmla="*/ 1188244 w 2977477"/>
                <a:gd name="connsiteY6" fmla="*/ 3329654 h 4627149"/>
                <a:gd name="connsiteX7" fmla="*/ 1344740 w 2977477"/>
                <a:gd name="connsiteY7" fmla="*/ 3146774 h 4627149"/>
                <a:gd name="connsiteX8" fmla="*/ 1470755 w 2977477"/>
                <a:gd name="connsiteY8" fmla="*/ 2984659 h 4627149"/>
                <a:gd name="connsiteX9" fmla="*/ 1657636 w 2977477"/>
                <a:gd name="connsiteY9" fmla="*/ 2670239 h 4627149"/>
                <a:gd name="connsiteX10" fmla="*/ 1762887 w 2977477"/>
                <a:gd name="connsiteY10" fmla="*/ 2473547 h 4627149"/>
                <a:gd name="connsiteX11" fmla="*/ 1866710 w 2977477"/>
                <a:gd name="connsiteY11" fmla="*/ 2290667 h 4627149"/>
                <a:gd name="connsiteX12" fmla="*/ 2106263 w 2977477"/>
                <a:gd name="connsiteY12" fmla="*/ 2030254 h 4627149"/>
                <a:gd name="connsiteX13" fmla="*/ 2277237 w 2977477"/>
                <a:gd name="connsiteY13" fmla="*/ 1859185 h 4627149"/>
                <a:gd name="connsiteX14" fmla="*/ 2499455 w 2977477"/>
                <a:gd name="connsiteY14" fmla="*/ 1656207 h 4627149"/>
                <a:gd name="connsiteX15" fmla="*/ 2707100 w 2977477"/>
                <a:gd name="connsiteY15" fmla="*/ 1390269 h 4627149"/>
                <a:gd name="connsiteX16" fmla="*/ 2812352 w 2977477"/>
                <a:gd name="connsiteY16" fmla="*/ 1230916 h 4627149"/>
                <a:gd name="connsiteX17" fmla="*/ 2898172 w 2977477"/>
                <a:gd name="connsiteY17" fmla="*/ 1036987 h 4627149"/>
                <a:gd name="connsiteX18" fmla="*/ 2963228 w 2977477"/>
                <a:gd name="connsiteY18" fmla="*/ 850011 h 4627149"/>
                <a:gd name="connsiteX19" fmla="*/ 2977325 w 2977477"/>
                <a:gd name="connsiteY19" fmla="*/ 745427 h 4627149"/>
                <a:gd name="connsiteX20" fmla="*/ 2929509 w 2977477"/>
                <a:gd name="connsiteY20" fmla="*/ 480155 h 4627149"/>
                <a:gd name="connsiteX21" fmla="*/ 2563082 w 2977477"/>
                <a:gd name="connsiteY21" fmla="*/ 0 h 462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77477" h="4627149">
                  <a:moveTo>
                    <a:pt x="0" y="4627150"/>
                  </a:moveTo>
                  <a:cubicBezTo>
                    <a:pt x="79820" y="4552283"/>
                    <a:pt x="203835" y="4424648"/>
                    <a:pt x="275082" y="4341590"/>
                  </a:cubicBezTo>
                  <a:cubicBezTo>
                    <a:pt x="354711" y="4248722"/>
                    <a:pt x="421005" y="4145090"/>
                    <a:pt x="502825" y="4054126"/>
                  </a:cubicBezTo>
                  <a:cubicBezTo>
                    <a:pt x="554355" y="3996881"/>
                    <a:pt x="612362" y="3945827"/>
                    <a:pt x="666179" y="3890677"/>
                  </a:cubicBezTo>
                  <a:cubicBezTo>
                    <a:pt x="734187" y="3821049"/>
                    <a:pt x="796671" y="3746183"/>
                    <a:pt x="864203" y="3675983"/>
                  </a:cubicBezTo>
                  <a:cubicBezTo>
                    <a:pt x="902875" y="3635788"/>
                    <a:pt x="943642" y="3597593"/>
                    <a:pt x="982599" y="3557492"/>
                  </a:cubicBezTo>
                  <a:cubicBezTo>
                    <a:pt x="1053941" y="3484150"/>
                    <a:pt x="1121378" y="3407093"/>
                    <a:pt x="1188244" y="3329654"/>
                  </a:cubicBezTo>
                  <a:cubicBezTo>
                    <a:pt x="1240631" y="3268885"/>
                    <a:pt x="1293495" y="3208496"/>
                    <a:pt x="1344740" y="3146774"/>
                  </a:cubicBezTo>
                  <a:cubicBezTo>
                    <a:pt x="1388459" y="3094101"/>
                    <a:pt x="1431512" y="3040761"/>
                    <a:pt x="1470755" y="2984659"/>
                  </a:cubicBezTo>
                  <a:cubicBezTo>
                    <a:pt x="1540764" y="2884646"/>
                    <a:pt x="1598771" y="2777109"/>
                    <a:pt x="1657636" y="2670239"/>
                  </a:cubicBezTo>
                  <a:cubicBezTo>
                    <a:pt x="1693545" y="2605088"/>
                    <a:pt x="1728502" y="2539460"/>
                    <a:pt x="1762887" y="2473547"/>
                  </a:cubicBezTo>
                  <a:cubicBezTo>
                    <a:pt x="1795367" y="2411349"/>
                    <a:pt x="1826419" y="2348103"/>
                    <a:pt x="1866710" y="2290667"/>
                  </a:cubicBezTo>
                  <a:cubicBezTo>
                    <a:pt x="1934623" y="2193893"/>
                    <a:pt x="2022729" y="2114169"/>
                    <a:pt x="2106263" y="2030254"/>
                  </a:cubicBezTo>
                  <a:cubicBezTo>
                    <a:pt x="2163128" y="1973104"/>
                    <a:pt x="2218182" y="1914049"/>
                    <a:pt x="2277237" y="1859185"/>
                  </a:cubicBezTo>
                  <a:cubicBezTo>
                    <a:pt x="2350770" y="1790891"/>
                    <a:pt x="2430304" y="1728978"/>
                    <a:pt x="2499455" y="1656207"/>
                  </a:cubicBezTo>
                  <a:cubicBezTo>
                    <a:pt x="2576989" y="1574578"/>
                    <a:pt x="2641568" y="1481900"/>
                    <a:pt x="2707100" y="1390269"/>
                  </a:cubicBezTo>
                  <a:cubicBezTo>
                    <a:pt x="2744153" y="1338453"/>
                    <a:pt x="2781586" y="1286732"/>
                    <a:pt x="2812352" y="1230916"/>
                  </a:cubicBezTo>
                  <a:cubicBezTo>
                    <a:pt x="2846546" y="1168908"/>
                    <a:pt x="2872550" y="1102900"/>
                    <a:pt x="2898172" y="1036987"/>
                  </a:cubicBezTo>
                  <a:cubicBezTo>
                    <a:pt x="2922175" y="975455"/>
                    <a:pt x="2948273" y="914305"/>
                    <a:pt x="2963228" y="850011"/>
                  </a:cubicBezTo>
                  <a:cubicBezTo>
                    <a:pt x="2971229" y="815626"/>
                    <a:pt x="2976563" y="780764"/>
                    <a:pt x="2977325" y="745427"/>
                  </a:cubicBezTo>
                  <a:cubicBezTo>
                    <a:pt x="2979230" y="654844"/>
                    <a:pt x="2963323" y="564261"/>
                    <a:pt x="2929509" y="480155"/>
                  </a:cubicBezTo>
                  <a:cubicBezTo>
                    <a:pt x="2851309" y="285655"/>
                    <a:pt x="2563082" y="0"/>
                    <a:pt x="2563082" y="0"/>
                  </a:cubicBezTo>
                </a:path>
              </a:pathLst>
            </a:custGeom>
            <a:noFill/>
            <a:ln w="9525" cap="rnd">
              <a:solidFill>
                <a:schemeClr val="bg2">
                  <a:alpha val="50000"/>
                </a:schemeClr>
              </a:solidFill>
              <a:prstDash val="lgDash"/>
              <a:round/>
            </a:ln>
          </p:spPr>
          <p:txBody>
            <a:bodyPr rtlCol="0" anchor="ctr"/>
            <a:lstStyle/>
            <a:p>
              <a:endParaRPr lang="en-US"/>
            </a:p>
          </p:txBody>
        </p:sp>
        <p:sp>
          <p:nvSpPr>
            <p:cNvPr id="19" name="Freeform: Shape 18">
              <a:extLst>
                <a:ext uri="{FF2B5EF4-FFF2-40B4-BE49-F238E27FC236}">
                  <a16:creationId xmlns:a16="http://schemas.microsoft.com/office/drawing/2014/main" id="{5F6C27D8-4E47-470F-B6B5-407CE7D1D7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94561" y="923925"/>
              <a:ext cx="2356712" cy="4118991"/>
            </a:xfrm>
            <a:custGeom>
              <a:avLst/>
              <a:gdLst>
                <a:gd name="connsiteX0" fmla="*/ 1707071 w 2356712"/>
                <a:gd name="connsiteY0" fmla="*/ 0 h 4118991"/>
                <a:gd name="connsiteX1" fmla="*/ 1824514 w 2356712"/>
                <a:gd name="connsiteY1" fmla="*/ 244697 h 4118991"/>
                <a:gd name="connsiteX2" fmla="*/ 1908715 w 2356712"/>
                <a:gd name="connsiteY2" fmla="*/ 328994 h 4118991"/>
                <a:gd name="connsiteX3" fmla="*/ 2226469 w 2356712"/>
                <a:gd name="connsiteY3" fmla="*/ 603695 h 4118991"/>
                <a:gd name="connsiteX4" fmla="*/ 2355628 w 2356712"/>
                <a:gd name="connsiteY4" fmla="*/ 900494 h 4118991"/>
                <a:gd name="connsiteX5" fmla="*/ 2281428 w 2356712"/>
                <a:gd name="connsiteY5" fmla="*/ 1206913 h 4118991"/>
                <a:gd name="connsiteX6" fmla="*/ 2092452 w 2356712"/>
                <a:gd name="connsiteY6" fmla="*/ 1460659 h 4118991"/>
                <a:gd name="connsiteX7" fmla="*/ 1834039 w 2356712"/>
                <a:gd name="connsiteY7" fmla="*/ 1625822 h 4118991"/>
                <a:gd name="connsiteX8" fmla="*/ 1558862 w 2356712"/>
                <a:gd name="connsiteY8" fmla="*/ 1743075 h 4118991"/>
                <a:gd name="connsiteX9" fmla="*/ 1386554 w 2356712"/>
                <a:gd name="connsiteY9" fmla="*/ 1869948 h 4118991"/>
                <a:gd name="connsiteX10" fmla="*/ 1271683 w 2356712"/>
                <a:gd name="connsiteY10" fmla="*/ 2073402 h 4118991"/>
                <a:gd name="connsiteX11" fmla="*/ 1178338 w 2356712"/>
                <a:gd name="connsiteY11" fmla="*/ 2355914 h 4118991"/>
                <a:gd name="connsiteX12" fmla="*/ 1113758 w 2356712"/>
                <a:gd name="connsiteY12" fmla="*/ 2578513 h 4118991"/>
                <a:gd name="connsiteX13" fmla="*/ 1034796 w 2356712"/>
                <a:gd name="connsiteY13" fmla="*/ 2834640 h 4118991"/>
                <a:gd name="connsiteX14" fmla="*/ 905637 w 2356712"/>
                <a:gd name="connsiteY14" fmla="*/ 3081242 h 4118991"/>
                <a:gd name="connsiteX15" fmla="*/ 793147 w 2356712"/>
                <a:gd name="connsiteY15" fmla="*/ 3258407 h 4118991"/>
                <a:gd name="connsiteX16" fmla="*/ 546735 w 2356712"/>
                <a:gd name="connsiteY16" fmla="*/ 3571970 h 4118991"/>
                <a:gd name="connsiteX17" fmla="*/ 346996 w 2356712"/>
                <a:gd name="connsiteY17" fmla="*/ 3771900 h 4118991"/>
                <a:gd name="connsiteX18" fmla="*/ 174689 w 2356712"/>
                <a:gd name="connsiteY18" fmla="*/ 3944207 h 4118991"/>
                <a:gd name="connsiteX19" fmla="*/ 0 w 2356712"/>
                <a:gd name="connsiteY19" fmla="*/ 4118991 h 411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6712" h="4118991">
                  <a:moveTo>
                    <a:pt x="1707071" y="0"/>
                  </a:moveTo>
                  <a:cubicBezTo>
                    <a:pt x="1715357" y="22098"/>
                    <a:pt x="1812608" y="224409"/>
                    <a:pt x="1824514" y="244697"/>
                  </a:cubicBezTo>
                  <a:cubicBezTo>
                    <a:pt x="1844802" y="279273"/>
                    <a:pt x="1876996" y="304324"/>
                    <a:pt x="1908715" y="328994"/>
                  </a:cubicBezTo>
                  <a:cubicBezTo>
                    <a:pt x="2019967" y="415195"/>
                    <a:pt x="2137886" y="494633"/>
                    <a:pt x="2226469" y="603695"/>
                  </a:cubicBezTo>
                  <a:cubicBezTo>
                    <a:pt x="2296287" y="689610"/>
                    <a:pt x="2347817" y="790480"/>
                    <a:pt x="2355628" y="900494"/>
                  </a:cubicBezTo>
                  <a:cubicBezTo>
                    <a:pt x="2363248" y="1007078"/>
                    <a:pt x="2329910" y="1111187"/>
                    <a:pt x="2281428" y="1206913"/>
                  </a:cubicBezTo>
                  <a:cubicBezTo>
                    <a:pt x="2233422" y="1301877"/>
                    <a:pt x="2170938" y="1388936"/>
                    <a:pt x="2092452" y="1460659"/>
                  </a:cubicBezTo>
                  <a:cubicBezTo>
                    <a:pt x="2016538" y="1530001"/>
                    <a:pt x="1927765" y="1583436"/>
                    <a:pt x="1834039" y="1625822"/>
                  </a:cubicBezTo>
                  <a:cubicBezTo>
                    <a:pt x="1743075" y="1666970"/>
                    <a:pt x="1647730" y="1697736"/>
                    <a:pt x="1558862" y="1743075"/>
                  </a:cubicBezTo>
                  <a:cubicBezTo>
                    <a:pt x="1494758" y="1775841"/>
                    <a:pt x="1434275" y="1816132"/>
                    <a:pt x="1386554" y="1869948"/>
                  </a:cubicBezTo>
                  <a:cubicBezTo>
                    <a:pt x="1334548" y="1928622"/>
                    <a:pt x="1300544" y="2000345"/>
                    <a:pt x="1271683" y="2073402"/>
                  </a:cubicBezTo>
                  <a:cubicBezTo>
                    <a:pt x="1235202" y="2165699"/>
                    <a:pt x="1206722" y="2260759"/>
                    <a:pt x="1178338" y="2355914"/>
                  </a:cubicBezTo>
                  <a:cubicBezTo>
                    <a:pt x="1156240" y="2429923"/>
                    <a:pt x="1134237" y="2504028"/>
                    <a:pt x="1113758" y="2578513"/>
                  </a:cubicBezTo>
                  <a:cubicBezTo>
                    <a:pt x="1090041" y="2664714"/>
                    <a:pt x="1068134" y="2751678"/>
                    <a:pt x="1034796" y="2834640"/>
                  </a:cubicBezTo>
                  <a:cubicBezTo>
                    <a:pt x="1000125" y="2920841"/>
                    <a:pt x="953643" y="3001613"/>
                    <a:pt x="905637" y="3081242"/>
                  </a:cubicBezTo>
                  <a:cubicBezTo>
                    <a:pt x="869442" y="3141155"/>
                    <a:pt x="832295" y="3200400"/>
                    <a:pt x="793147" y="3258407"/>
                  </a:cubicBezTo>
                  <a:cubicBezTo>
                    <a:pt x="718661" y="3368802"/>
                    <a:pt x="637223" y="3474434"/>
                    <a:pt x="546735" y="3571970"/>
                  </a:cubicBezTo>
                  <a:cubicBezTo>
                    <a:pt x="482632" y="3641027"/>
                    <a:pt x="414147" y="3705797"/>
                    <a:pt x="346996" y="3771900"/>
                  </a:cubicBezTo>
                  <a:cubicBezTo>
                    <a:pt x="288989" y="3828764"/>
                    <a:pt x="232029" y="3886676"/>
                    <a:pt x="174689" y="3944207"/>
                  </a:cubicBezTo>
                  <a:cubicBezTo>
                    <a:pt x="116586" y="4002596"/>
                    <a:pt x="58293" y="4060698"/>
                    <a:pt x="0" y="4118991"/>
                  </a:cubicBezTo>
                </a:path>
              </a:pathLst>
            </a:custGeom>
            <a:noFill/>
            <a:ln w="9525" cap="rnd">
              <a:solidFill>
                <a:schemeClr val="bg2">
                  <a:alpha val="50000"/>
                </a:schemeClr>
              </a:solidFill>
              <a:prstDash val="lgDash"/>
              <a:round/>
            </a:ln>
          </p:spPr>
          <p:txBody>
            <a:bodyPr rtlCol="0" anchor="ctr"/>
            <a:lstStyle/>
            <a:p>
              <a:endParaRPr lang="en-US"/>
            </a:p>
          </p:txBody>
        </p:sp>
        <p:sp>
          <p:nvSpPr>
            <p:cNvPr id="20" name="Freeform: Shape 19">
              <a:extLst>
                <a:ext uri="{FF2B5EF4-FFF2-40B4-BE49-F238E27FC236}">
                  <a16:creationId xmlns:a16="http://schemas.microsoft.com/office/drawing/2014/main" id="{66348964-B561-445E-A6A4-730FBA4285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73129" y="923925"/>
              <a:ext cx="2059193" cy="3980116"/>
            </a:xfrm>
            <a:custGeom>
              <a:avLst/>
              <a:gdLst>
                <a:gd name="connsiteX0" fmla="*/ 0 w 2059193"/>
                <a:gd name="connsiteY0" fmla="*/ 3980116 h 3980116"/>
                <a:gd name="connsiteX1" fmla="*/ 471583 w 2059193"/>
                <a:gd name="connsiteY1" fmla="*/ 3515678 h 3980116"/>
                <a:gd name="connsiteX2" fmla="*/ 758666 w 2059193"/>
                <a:gd name="connsiteY2" fmla="*/ 3163824 h 3980116"/>
                <a:gd name="connsiteX3" fmla="*/ 940499 w 2059193"/>
                <a:gd name="connsiteY3" fmla="*/ 2780824 h 3980116"/>
                <a:gd name="connsiteX4" fmla="*/ 1055370 w 2059193"/>
                <a:gd name="connsiteY4" fmla="*/ 2242185 h 3980116"/>
                <a:gd name="connsiteX5" fmla="*/ 1136714 w 2059193"/>
                <a:gd name="connsiteY5" fmla="*/ 1878330 h 3980116"/>
                <a:gd name="connsiteX6" fmla="*/ 1246727 w 2059193"/>
                <a:gd name="connsiteY6" fmla="*/ 1562386 h 3980116"/>
                <a:gd name="connsiteX7" fmla="*/ 1378363 w 2059193"/>
                <a:gd name="connsiteY7" fmla="*/ 1430750 h 3980116"/>
                <a:gd name="connsiteX8" fmla="*/ 1691831 w 2059193"/>
                <a:gd name="connsiteY8" fmla="*/ 1394841 h 3980116"/>
                <a:gd name="connsiteX9" fmla="*/ 1914335 w 2059193"/>
                <a:gd name="connsiteY9" fmla="*/ 1323023 h 3980116"/>
                <a:gd name="connsiteX10" fmla="*/ 2055495 w 2059193"/>
                <a:gd name="connsiteY10" fmla="*/ 1098042 h 3980116"/>
                <a:gd name="connsiteX11" fmla="*/ 2033969 w 2059193"/>
                <a:gd name="connsiteY11" fmla="*/ 930497 h 3980116"/>
                <a:gd name="connsiteX12" fmla="*/ 1885664 w 2059193"/>
                <a:gd name="connsiteY12" fmla="*/ 760571 h 3980116"/>
                <a:gd name="connsiteX13" fmla="*/ 1636871 w 2059193"/>
                <a:gd name="connsiteY13" fmla="*/ 612172 h 3980116"/>
                <a:gd name="connsiteX14" fmla="*/ 1335405 w 2059193"/>
                <a:gd name="connsiteY14" fmla="*/ 459010 h 3980116"/>
                <a:gd name="connsiteX15" fmla="*/ 1234916 w 2059193"/>
                <a:gd name="connsiteY15" fmla="*/ 269939 h 3980116"/>
                <a:gd name="connsiteX16" fmla="*/ 1386935 w 2059193"/>
                <a:gd name="connsiteY16" fmla="*/ 0 h 3980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59193" h="3980116">
                  <a:moveTo>
                    <a:pt x="0" y="3980116"/>
                  </a:moveTo>
                  <a:cubicBezTo>
                    <a:pt x="91345" y="3889534"/>
                    <a:pt x="382715" y="3608737"/>
                    <a:pt x="471583" y="3515678"/>
                  </a:cubicBezTo>
                  <a:cubicBezTo>
                    <a:pt x="576358" y="3405949"/>
                    <a:pt x="675989" y="3290983"/>
                    <a:pt x="758666" y="3163824"/>
                  </a:cubicBezTo>
                  <a:cubicBezTo>
                    <a:pt x="836105" y="3044857"/>
                    <a:pt x="897445" y="2916079"/>
                    <a:pt x="940499" y="2780824"/>
                  </a:cubicBezTo>
                  <a:cubicBezTo>
                    <a:pt x="996315" y="2605754"/>
                    <a:pt x="1020985" y="2422874"/>
                    <a:pt x="1055370" y="2242185"/>
                  </a:cubicBezTo>
                  <a:cubicBezTo>
                    <a:pt x="1078611" y="2120075"/>
                    <a:pt x="1107472" y="1999107"/>
                    <a:pt x="1136714" y="1878330"/>
                  </a:cubicBezTo>
                  <a:cubicBezTo>
                    <a:pt x="1163098" y="1769174"/>
                    <a:pt x="1189482" y="1658588"/>
                    <a:pt x="1246727" y="1562386"/>
                  </a:cubicBezTo>
                  <a:cubicBezTo>
                    <a:pt x="1279208" y="1507808"/>
                    <a:pt x="1321689" y="1459039"/>
                    <a:pt x="1378363" y="1430750"/>
                  </a:cubicBezTo>
                  <a:cubicBezTo>
                    <a:pt x="1473327" y="1383221"/>
                    <a:pt x="1584865" y="1402652"/>
                    <a:pt x="1691831" y="1394841"/>
                  </a:cubicBezTo>
                  <a:cubicBezTo>
                    <a:pt x="1771079" y="1389031"/>
                    <a:pt x="1849279" y="1368266"/>
                    <a:pt x="1914335" y="1323023"/>
                  </a:cubicBezTo>
                  <a:cubicBezTo>
                    <a:pt x="1989963" y="1270445"/>
                    <a:pt x="2041493" y="1189101"/>
                    <a:pt x="2055495" y="1098042"/>
                  </a:cubicBezTo>
                  <a:cubicBezTo>
                    <a:pt x="2064258" y="1041178"/>
                    <a:pt x="2057591" y="982980"/>
                    <a:pt x="2033969" y="930497"/>
                  </a:cubicBezTo>
                  <a:cubicBezTo>
                    <a:pt x="2002727" y="861060"/>
                    <a:pt x="1945958" y="807625"/>
                    <a:pt x="1885664" y="760571"/>
                  </a:cubicBezTo>
                  <a:cubicBezTo>
                    <a:pt x="1809179" y="700945"/>
                    <a:pt x="1725549" y="651415"/>
                    <a:pt x="1636871" y="612172"/>
                  </a:cubicBezTo>
                  <a:cubicBezTo>
                    <a:pt x="1532763" y="566071"/>
                    <a:pt x="1421606" y="532543"/>
                    <a:pt x="1335405" y="459010"/>
                  </a:cubicBezTo>
                  <a:cubicBezTo>
                    <a:pt x="1277969" y="409956"/>
                    <a:pt x="1232059" y="344615"/>
                    <a:pt x="1234916" y="269939"/>
                  </a:cubicBezTo>
                  <a:cubicBezTo>
                    <a:pt x="1237012" y="211741"/>
                    <a:pt x="1386935" y="0"/>
                    <a:pt x="1386935" y="0"/>
                  </a:cubicBezTo>
                </a:path>
              </a:pathLst>
            </a:custGeom>
            <a:noFill/>
            <a:ln w="9525" cap="rnd">
              <a:solidFill>
                <a:schemeClr val="bg2">
                  <a:alpha val="50000"/>
                </a:schemeClr>
              </a:solidFill>
              <a:prstDash val="lgDash"/>
              <a:round/>
            </a:ln>
          </p:spPr>
          <p:txBody>
            <a:bodyPr rtlCol="0" anchor="ctr"/>
            <a:lstStyle/>
            <a:p>
              <a:endParaRPr lang="en-US"/>
            </a:p>
          </p:txBody>
        </p:sp>
        <p:sp>
          <p:nvSpPr>
            <p:cNvPr id="21" name="Freeform: Shape 20">
              <a:extLst>
                <a:ext uri="{FF2B5EF4-FFF2-40B4-BE49-F238E27FC236}">
                  <a16:creationId xmlns:a16="http://schemas.microsoft.com/office/drawing/2014/main" id="{C5D1A3FD-B031-4670-8F09-29E8E38D45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85131" y="1719357"/>
              <a:ext cx="743796" cy="2867501"/>
            </a:xfrm>
            <a:custGeom>
              <a:avLst/>
              <a:gdLst>
                <a:gd name="connsiteX0" fmla="*/ 11144 w 743796"/>
                <a:gd name="connsiteY0" fmla="*/ 0 h 2867501"/>
                <a:gd name="connsiteX1" fmla="*/ 353663 w 743796"/>
                <a:gd name="connsiteY1" fmla="*/ 55245 h 2867501"/>
                <a:gd name="connsiteX2" fmla="*/ 571405 w 743796"/>
                <a:gd name="connsiteY2" fmla="*/ 179737 h 2867501"/>
                <a:gd name="connsiteX3" fmla="*/ 688658 w 743796"/>
                <a:gd name="connsiteY3" fmla="*/ 368808 h 2867501"/>
                <a:gd name="connsiteX4" fmla="*/ 731711 w 743796"/>
                <a:gd name="connsiteY4" fmla="*/ 612934 h 2867501"/>
                <a:gd name="connsiteX5" fmla="*/ 725233 w 743796"/>
                <a:gd name="connsiteY5" fmla="*/ 995648 h 2867501"/>
                <a:gd name="connsiteX6" fmla="*/ 742855 w 743796"/>
                <a:gd name="connsiteY6" fmla="*/ 1499330 h 2867501"/>
                <a:gd name="connsiteX7" fmla="*/ 707898 w 743796"/>
                <a:gd name="connsiteY7" fmla="*/ 1793081 h 2867501"/>
                <a:gd name="connsiteX8" fmla="*/ 633222 w 743796"/>
                <a:gd name="connsiteY8" fmla="*/ 2073592 h 2867501"/>
                <a:gd name="connsiteX9" fmla="*/ 404527 w 743796"/>
                <a:gd name="connsiteY9" fmla="*/ 2472404 h 2867501"/>
                <a:gd name="connsiteX10" fmla="*/ 0 w 743796"/>
                <a:gd name="connsiteY10" fmla="*/ 2867501 h 286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796" h="2867501">
                  <a:moveTo>
                    <a:pt x="11144" y="0"/>
                  </a:moveTo>
                  <a:cubicBezTo>
                    <a:pt x="101060" y="2953"/>
                    <a:pt x="268796" y="25146"/>
                    <a:pt x="353663" y="55245"/>
                  </a:cubicBezTo>
                  <a:cubicBezTo>
                    <a:pt x="433483" y="83534"/>
                    <a:pt x="510635" y="120967"/>
                    <a:pt x="571405" y="179737"/>
                  </a:cubicBezTo>
                  <a:cubicBezTo>
                    <a:pt x="625412" y="231934"/>
                    <a:pt x="663607" y="297942"/>
                    <a:pt x="688658" y="368808"/>
                  </a:cubicBezTo>
                  <a:cubicBezTo>
                    <a:pt x="716375" y="447103"/>
                    <a:pt x="727996" y="529876"/>
                    <a:pt x="731711" y="612934"/>
                  </a:cubicBezTo>
                  <a:cubicBezTo>
                    <a:pt x="737426" y="740474"/>
                    <a:pt x="724948" y="867918"/>
                    <a:pt x="725233" y="995648"/>
                  </a:cubicBezTo>
                  <a:cubicBezTo>
                    <a:pt x="725710" y="1163765"/>
                    <a:pt x="748665" y="1331309"/>
                    <a:pt x="742855" y="1499330"/>
                  </a:cubicBezTo>
                  <a:cubicBezTo>
                    <a:pt x="739426" y="1598009"/>
                    <a:pt x="725996" y="1696022"/>
                    <a:pt x="707898" y="1793081"/>
                  </a:cubicBezTo>
                  <a:cubicBezTo>
                    <a:pt x="690086" y="1888426"/>
                    <a:pt x="666845" y="1982724"/>
                    <a:pt x="633222" y="2073592"/>
                  </a:cubicBezTo>
                  <a:cubicBezTo>
                    <a:pt x="579692" y="2218182"/>
                    <a:pt x="499682" y="2351056"/>
                    <a:pt x="404527" y="2472404"/>
                  </a:cubicBezTo>
                  <a:cubicBezTo>
                    <a:pt x="266033" y="2648902"/>
                    <a:pt x="179642" y="2732818"/>
                    <a:pt x="0" y="2867501"/>
                  </a:cubicBezTo>
                </a:path>
              </a:pathLst>
            </a:custGeom>
            <a:noFill/>
            <a:ln w="9525" cap="rnd">
              <a:solidFill>
                <a:schemeClr val="bg2">
                  <a:alpha val="50000"/>
                </a:schemeClr>
              </a:solidFill>
              <a:prstDash val="lgDash"/>
              <a:round/>
            </a:ln>
          </p:spPr>
          <p:txBody>
            <a:bodyPr rtlCol="0" anchor="ctr"/>
            <a:lstStyle/>
            <a:p>
              <a:endParaRPr lang="en-US"/>
            </a:p>
          </p:txBody>
        </p:sp>
        <p:sp>
          <p:nvSpPr>
            <p:cNvPr id="22" name="Freeform: Shape 21">
              <a:extLst>
                <a:ext uri="{FF2B5EF4-FFF2-40B4-BE49-F238E27FC236}">
                  <a16:creationId xmlns:a16="http://schemas.microsoft.com/office/drawing/2014/main" id="{80BD3287-1860-4987-8CA5-8728EDBB6B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73129" y="1912731"/>
              <a:ext cx="597294" cy="2543540"/>
            </a:xfrm>
            <a:custGeom>
              <a:avLst/>
              <a:gdLst>
                <a:gd name="connsiteX0" fmla="*/ 16478 w 597294"/>
                <a:gd name="connsiteY0" fmla="*/ 2079 h 2543540"/>
                <a:gd name="connsiteX1" fmla="*/ 299847 w 597294"/>
                <a:gd name="connsiteY1" fmla="*/ 53991 h 2543540"/>
                <a:gd name="connsiteX2" fmla="*/ 503206 w 597294"/>
                <a:gd name="connsiteY2" fmla="*/ 291354 h 2543540"/>
                <a:gd name="connsiteX3" fmla="*/ 525113 w 597294"/>
                <a:gd name="connsiteY3" fmla="*/ 724265 h 2543540"/>
                <a:gd name="connsiteX4" fmla="*/ 578930 w 597294"/>
                <a:gd name="connsiteY4" fmla="*/ 1117267 h 2543540"/>
                <a:gd name="connsiteX5" fmla="*/ 592931 w 597294"/>
                <a:gd name="connsiteY5" fmla="*/ 1476359 h 2543540"/>
                <a:gd name="connsiteX6" fmla="*/ 503206 w 597294"/>
                <a:gd name="connsiteY6" fmla="*/ 1859359 h 2543540"/>
                <a:gd name="connsiteX7" fmla="*/ 291846 w 597294"/>
                <a:gd name="connsiteY7" fmla="*/ 2250361 h 2543540"/>
                <a:gd name="connsiteX8" fmla="*/ 0 w 597294"/>
                <a:gd name="connsiteY8" fmla="*/ 2543540 h 254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7294" h="2543540">
                  <a:moveTo>
                    <a:pt x="16478" y="2079"/>
                  </a:moveTo>
                  <a:cubicBezTo>
                    <a:pt x="101441" y="-6684"/>
                    <a:pt x="224885" y="12557"/>
                    <a:pt x="299847" y="53991"/>
                  </a:cubicBezTo>
                  <a:cubicBezTo>
                    <a:pt x="394240" y="106092"/>
                    <a:pt x="468440" y="189341"/>
                    <a:pt x="503206" y="291354"/>
                  </a:cubicBezTo>
                  <a:cubicBezTo>
                    <a:pt x="550069" y="429085"/>
                    <a:pt x="520827" y="577770"/>
                    <a:pt x="525113" y="724265"/>
                  </a:cubicBezTo>
                  <a:cubicBezTo>
                    <a:pt x="529019" y="856472"/>
                    <a:pt x="561118" y="986012"/>
                    <a:pt x="578930" y="1117267"/>
                  </a:cubicBezTo>
                  <a:cubicBezTo>
                    <a:pt x="595122" y="1236234"/>
                    <a:pt x="602742" y="1356630"/>
                    <a:pt x="592931" y="1476359"/>
                  </a:cubicBezTo>
                  <a:cubicBezTo>
                    <a:pt x="582073" y="1607709"/>
                    <a:pt x="549783" y="1736011"/>
                    <a:pt x="503206" y="1859359"/>
                  </a:cubicBezTo>
                  <a:cubicBezTo>
                    <a:pt x="450628" y="1998710"/>
                    <a:pt x="383857" y="2133298"/>
                    <a:pt x="291846" y="2250361"/>
                  </a:cubicBezTo>
                  <a:cubicBezTo>
                    <a:pt x="231553" y="2327132"/>
                    <a:pt x="73819" y="2479532"/>
                    <a:pt x="0" y="2543540"/>
                  </a:cubicBezTo>
                </a:path>
              </a:pathLst>
            </a:custGeom>
            <a:noFill/>
            <a:ln w="9525" cap="rnd">
              <a:solidFill>
                <a:schemeClr val="bg2">
                  <a:alpha val="50000"/>
                </a:schemeClr>
              </a:solidFill>
              <a:prstDash val="lgDash"/>
              <a:round/>
            </a:ln>
          </p:spPr>
          <p:txBody>
            <a:bodyPr rtlCol="0" anchor="ctr"/>
            <a:lstStyle/>
            <a:p>
              <a:endParaRPr lang="en-US"/>
            </a:p>
          </p:txBody>
        </p:sp>
        <p:sp>
          <p:nvSpPr>
            <p:cNvPr id="23" name="Freeform: Shape 22">
              <a:extLst>
                <a:ext uri="{FF2B5EF4-FFF2-40B4-BE49-F238E27FC236}">
                  <a16:creationId xmlns:a16="http://schemas.microsoft.com/office/drawing/2014/main" id="{E1FEEEA6-82B5-4005-A3D5-FC2A152FDD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91417" y="2227197"/>
              <a:ext cx="389425" cy="2011236"/>
            </a:xfrm>
            <a:custGeom>
              <a:avLst/>
              <a:gdLst>
                <a:gd name="connsiteX0" fmla="*/ 0 w 389425"/>
                <a:gd name="connsiteY0" fmla="*/ 33 h 2011236"/>
                <a:gd name="connsiteX1" fmla="*/ 171260 w 389425"/>
                <a:gd name="connsiteY1" fmla="*/ 60326 h 2011236"/>
                <a:gd name="connsiteX2" fmla="*/ 211455 w 389425"/>
                <a:gd name="connsiteY2" fmla="*/ 221204 h 2011236"/>
                <a:gd name="connsiteX3" fmla="*/ 243078 w 389425"/>
                <a:gd name="connsiteY3" fmla="*/ 448089 h 2011236"/>
                <a:gd name="connsiteX4" fmla="*/ 346424 w 389425"/>
                <a:gd name="connsiteY4" fmla="*/ 789941 h 2011236"/>
                <a:gd name="connsiteX5" fmla="*/ 372237 w 389425"/>
                <a:gd name="connsiteY5" fmla="*/ 942151 h 2011236"/>
                <a:gd name="connsiteX6" fmla="*/ 386620 w 389425"/>
                <a:gd name="connsiteY6" fmla="*/ 1272478 h 2011236"/>
                <a:gd name="connsiteX7" fmla="*/ 280416 w 389425"/>
                <a:gd name="connsiteY7" fmla="*/ 1660241 h 2011236"/>
                <a:gd name="connsiteX8" fmla="*/ 151257 w 389425"/>
                <a:gd name="connsiteY8" fmla="*/ 1844073 h 2011236"/>
                <a:gd name="connsiteX9" fmla="*/ 1905 w 389425"/>
                <a:gd name="connsiteY9" fmla="*/ 2011237 h 201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9425" h="2011236">
                  <a:moveTo>
                    <a:pt x="0" y="33"/>
                  </a:moveTo>
                  <a:cubicBezTo>
                    <a:pt x="57912" y="-824"/>
                    <a:pt x="136112" y="14892"/>
                    <a:pt x="171260" y="60326"/>
                  </a:cubicBezTo>
                  <a:cubicBezTo>
                    <a:pt x="205645" y="104903"/>
                    <a:pt x="207740" y="164244"/>
                    <a:pt x="211455" y="221204"/>
                  </a:cubicBezTo>
                  <a:cubicBezTo>
                    <a:pt x="216408" y="297594"/>
                    <a:pt x="225838" y="373604"/>
                    <a:pt x="243078" y="448089"/>
                  </a:cubicBezTo>
                  <a:cubicBezTo>
                    <a:pt x="269939" y="564199"/>
                    <a:pt x="319183" y="673927"/>
                    <a:pt x="346424" y="789941"/>
                  </a:cubicBezTo>
                  <a:cubicBezTo>
                    <a:pt x="358235" y="840043"/>
                    <a:pt x="365951" y="891097"/>
                    <a:pt x="372237" y="942151"/>
                  </a:cubicBezTo>
                  <a:cubicBezTo>
                    <a:pt x="385858" y="1051784"/>
                    <a:pt x="394049" y="1162274"/>
                    <a:pt x="386620" y="1272478"/>
                  </a:cubicBezTo>
                  <a:cubicBezTo>
                    <a:pt x="377476" y="1407828"/>
                    <a:pt x="344996" y="1541178"/>
                    <a:pt x="280416" y="1660241"/>
                  </a:cubicBezTo>
                  <a:cubicBezTo>
                    <a:pt x="244602" y="1726249"/>
                    <a:pt x="199358" y="1786352"/>
                    <a:pt x="151257" y="1844073"/>
                  </a:cubicBezTo>
                  <a:cubicBezTo>
                    <a:pt x="79534" y="1930084"/>
                    <a:pt x="89345" y="1941419"/>
                    <a:pt x="1905" y="2011237"/>
                  </a:cubicBezTo>
                </a:path>
              </a:pathLst>
            </a:custGeom>
            <a:noFill/>
            <a:ln w="9525" cap="rnd">
              <a:solidFill>
                <a:schemeClr val="bg2">
                  <a:alpha val="50000"/>
                </a:schemeClr>
              </a:solidFill>
              <a:prstDash val="lgDash"/>
              <a:round/>
            </a:ln>
          </p:spPr>
          <p:txBody>
            <a:bodyPr rtlCol="0" anchor="ctr"/>
            <a:lstStyle/>
            <a:p>
              <a:endParaRPr lang="en-US" dirty="0"/>
            </a:p>
          </p:txBody>
        </p:sp>
      </p:grpSp>
      <p:grpSp>
        <p:nvGrpSpPr>
          <p:cNvPr id="25" name="Group 24">
            <a:extLst>
              <a:ext uri="{FF2B5EF4-FFF2-40B4-BE49-F238E27FC236}">
                <a16:creationId xmlns:a16="http://schemas.microsoft.com/office/drawing/2014/main" id="{5C0E6139-8A19-4905-87E2-E547D7B7F1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23216" y="3924272"/>
            <a:ext cx="118872" cy="118872"/>
            <a:chOff x="1175347" y="3733800"/>
            <a:chExt cx="118872" cy="118872"/>
          </a:xfrm>
        </p:grpSpPr>
        <p:cxnSp>
          <p:nvCxnSpPr>
            <p:cNvPr id="26" name="Straight Connector 25">
              <a:extLst>
                <a:ext uri="{FF2B5EF4-FFF2-40B4-BE49-F238E27FC236}">
                  <a16:creationId xmlns:a16="http://schemas.microsoft.com/office/drawing/2014/main" id="{BC05FFBD-B86A-4BD3-A147-FA95CE03CF3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34783" y="3733800"/>
              <a:ext cx="0" cy="118872"/>
            </a:xfrm>
            <a:prstGeom prst="line">
              <a:avLst/>
            </a:prstGeom>
            <a:ln w="12700">
              <a:solidFill>
                <a:schemeClr val="accent5"/>
              </a:solidFill>
            </a:ln>
          </p:spPr>
          <p:style>
            <a:lnRef idx="1">
              <a:schemeClr val="accent2"/>
            </a:lnRef>
            <a:fillRef idx="0">
              <a:schemeClr val="accent2"/>
            </a:fillRef>
            <a:effectRef idx="0">
              <a:schemeClr val="accent2"/>
            </a:effectRef>
            <a:fontRef idx="minor">
              <a:schemeClr val="tx1"/>
            </a:fontRef>
          </p:style>
        </p:cxnSp>
        <p:cxnSp>
          <p:nvCxnSpPr>
            <p:cNvPr id="27" name="Straight Connector 26">
              <a:extLst>
                <a:ext uri="{FF2B5EF4-FFF2-40B4-BE49-F238E27FC236}">
                  <a16:creationId xmlns:a16="http://schemas.microsoft.com/office/drawing/2014/main" id="{EB69F8B1-78FB-4562-8A0D-8D29636755E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75347" y="3793236"/>
              <a:ext cx="118872" cy="0"/>
            </a:xfrm>
            <a:prstGeom prst="line">
              <a:avLst/>
            </a:prstGeom>
            <a:ln w="12700">
              <a:solidFill>
                <a:schemeClr val="accent5"/>
              </a:solidFill>
            </a:ln>
          </p:spPr>
          <p:style>
            <a:lnRef idx="1">
              <a:schemeClr val="accent2"/>
            </a:lnRef>
            <a:fillRef idx="0">
              <a:schemeClr val="accent2"/>
            </a:fillRef>
            <a:effectRef idx="0">
              <a:schemeClr val="accent2"/>
            </a:effectRef>
            <a:fontRef idx="minor">
              <a:schemeClr val="tx1"/>
            </a:fontRef>
          </p:style>
        </p:cxnSp>
      </p:grpSp>
      <p:grpSp>
        <p:nvGrpSpPr>
          <p:cNvPr id="29" name="Bottom Right">
            <a:extLst>
              <a:ext uri="{FF2B5EF4-FFF2-40B4-BE49-F238E27FC236}">
                <a16:creationId xmlns:a16="http://schemas.microsoft.com/office/drawing/2014/main" id="{8F281804-17FE-49B9-9065-1A44CD473CA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80400" y="3276601"/>
            <a:ext cx="4211600" cy="3581399"/>
            <a:chOff x="7980400" y="3276601"/>
            <a:chExt cx="4211600" cy="3581399"/>
          </a:xfrm>
        </p:grpSpPr>
        <p:grpSp>
          <p:nvGrpSpPr>
            <p:cNvPr id="30" name="Graphic 157">
              <a:extLst>
                <a:ext uri="{FF2B5EF4-FFF2-40B4-BE49-F238E27FC236}">
                  <a16:creationId xmlns:a16="http://schemas.microsoft.com/office/drawing/2014/main" id="{737BB70B-7AAF-4229-8400-5AFF12A2367A}"/>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8662740" y="3276601"/>
              <a:ext cx="3529260" cy="3581399"/>
              <a:chOff x="4114800" y="1423987"/>
              <a:chExt cx="3961542" cy="4007547"/>
            </a:xfrm>
            <a:noFill/>
          </p:grpSpPr>
          <p:sp>
            <p:nvSpPr>
              <p:cNvPr id="32" name="Freeform: Shape 31">
                <a:extLst>
                  <a:ext uri="{FF2B5EF4-FFF2-40B4-BE49-F238E27FC236}">
                    <a16:creationId xmlns:a16="http://schemas.microsoft.com/office/drawing/2014/main" id="{9B992201-AA48-4BE7-ADC2-908B16934F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bg2">
                    <a:alpha val="35000"/>
                  </a:schemeClr>
                </a:solidFill>
                <a:prstDash val="lgDash"/>
                <a:round/>
              </a:ln>
            </p:spPr>
            <p:txBody>
              <a:bodyPr rtlCol="0" anchor="ctr"/>
              <a:lstStyle/>
              <a:p>
                <a:endParaRPr lang="en-US"/>
              </a:p>
            </p:txBody>
          </p:sp>
          <p:sp>
            <p:nvSpPr>
              <p:cNvPr id="33" name="Freeform: Shape 32">
                <a:extLst>
                  <a:ext uri="{FF2B5EF4-FFF2-40B4-BE49-F238E27FC236}">
                    <a16:creationId xmlns:a16="http://schemas.microsoft.com/office/drawing/2014/main" id="{840E3649-4ED2-4501-AF92-DEC3DFF5C8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bg2">
                    <a:alpha val="35000"/>
                  </a:schemeClr>
                </a:solidFill>
                <a:prstDash val="lgDash"/>
                <a:round/>
              </a:ln>
            </p:spPr>
            <p:txBody>
              <a:bodyPr rtlCol="0" anchor="ctr"/>
              <a:lstStyle/>
              <a:p>
                <a:endParaRPr lang="en-US"/>
              </a:p>
            </p:txBody>
          </p:sp>
          <p:sp>
            <p:nvSpPr>
              <p:cNvPr id="34" name="Freeform: Shape 33">
                <a:extLst>
                  <a:ext uri="{FF2B5EF4-FFF2-40B4-BE49-F238E27FC236}">
                    <a16:creationId xmlns:a16="http://schemas.microsoft.com/office/drawing/2014/main" id="{68B38FD5-4195-4693-8AB7-D01C58D2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bg2">
                    <a:alpha val="35000"/>
                  </a:schemeClr>
                </a:solidFill>
                <a:prstDash val="lgDash"/>
                <a:round/>
              </a:ln>
            </p:spPr>
            <p:txBody>
              <a:bodyPr rtlCol="0" anchor="ctr"/>
              <a:lstStyle/>
              <a:p>
                <a:endParaRPr lang="en-US"/>
              </a:p>
            </p:txBody>
          </p:sp>
          <p:sp>
            <p:nvSpPr>
              <p:cNvPr id="35" name="Freeform: Shape 34">
                <a:extLst>
                  <a:ext uri="{FF2B5EF4-FFF2-40B4-BE49-F238E27FC236}">
                    <a16:creationId xmlns:a16="http://schemas.microsoft.com/office/drawing/2014/main" id="{F0635352-3FD2-43A8-832C-705F1CB917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bg2">
                    <a:alpha val="35000"/>
                  </a:schemeClr>
                </a:solidFill>
                <a:prstDash val="lgDash"/>
                <a:round/>
              </a:ln>
            </p:spPr>
            <p:txBody>
              <a:bodyPr rtlCol="0" anchor="ctr"/>
              <a:lstStyle/>
              <a:p>
                <a:endParaRPr lang="en-US"/>
              </a:p>
            </p:txBody>
          </p:sp>
          <p:sp>
            <p:nvSpPr>
              <p:cNvPr id="36" name="Freeform: Shape 35">
                <a:extLst>
                  <a:ext uri="{FF2B5EF4-FFF2-40B4-BE49-F238E27FC236}">
                    <a16:creationId xmlns:a16="http://schemas.microsoft.com/office/drawing/2014/main" id="{FBEAF61E-74F7-41BA-9576-39B1961501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bg2">
                    <a:alpha val="35000"/>
                  </a:schemeClr>
                </a:solidFill>
                <a:prstDash val="lgDash"/>
                <a:round/>
              </a:ln>
            </p:spPr>
            <p:txBody>
              <a:bodyPr rtlCol="0" anchor="ctr"/>
              <a:lstStyle/>
              <a:p>
                <a:endParaRPr lang="en-US"/>
              </a:p>
            </p:txBody>
          </p:sp>
          <p:sp>
            <p:nvSpPr>
              <p:cNvPr id="37" name="Freeform: Shape 36">
                <a:extLst>
                  <a:ext uri="{FF2B5EF4-FFF2-40B4-BE49-F238E27FC236}">
                    <a16:creationId xmlns:a16="http://schemas.microsoft.com/office/drawing/2014/main" id="{AB31D9B5-1401-4F40-BEE6-D492919954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bg2">
                    <a:alpha val="35000"/>
                  </a:schemeClr>
                </a:solidFill>
                <a:prstDash val="lgDash"/>
                <a:round/>
              </a:ln>
            </p:spPr>
            <p:txBody>
              <a:bodyPr rtlCol="0" anchor="ctr"/>
              <a:lstStyle/>
              <a:p>
                <a:endParaRPr lang="en-US"/>
              </a:p>
            </p:txBody>
          </p:sp>
          <p:sp>
            <p:nvSpPr>
              <p:cNvPr id="38" name="Freeform: Shape 37">
                <a:extLst>
                  <a:ext uri="{FF2B5EF4-FFF2-40B4-BE49-F238E27FC236}">
                    <a16:creationId xmlns:a16="http://schemas.microsoft.com/office/drawing/2014/main" id="{8EDD38F5-BC63-401D-8C72-8D41A360A9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bg2">
                    <a:alpha val="35000"/>
                  </a:schemeClr>
                </a:solidFill>
                <a:prstDash val="lgDash"/>
                <a:round/>
              </a:ln>
            </p:spPr>
            <p:txBody>
              <a:bodyPr rtlCol="0" anchor="ctr"/>
              <a:lstStyle/>
              <a:p>
                <a:endParaRPr lang="en-US"/>
              </a:p>
            </p:txBody>
          </p:sp>
        </p:grpSp>
        <p:sp>
          <p:nvSpPr>
            <p:cNvPr id="31" name="Freeform: Shape 30">
              <a:extLst>
                <a:ext uri="{FF2B5EF4-FFF2-40B4-BE49-F238E27FC236}">
                  <a16:creationId xmlns:a16="http://schemas.microsoft.com/office/drawing/2014/main" id="{05CE5B18-7300-438F-80EB-4F4E431C80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pic>
        <p:nvPicPr>
          <p:cNvPr id="7" name="Imagen 6">
            <a:extLst>
              <a:ext uri="{FF2B5EF4-FFF2-40B4-BE49-F238E27FC236}">
                <a16:creationId xmlns:a16="http://schemas.microsoft.com/office/drawing/2014/main" id="{B5E72AFF-FEC3-B450-5B85-F0A71C3DE0D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1985" y="1734019"/>
            <a:ext cx="3170897" cy="4953143"/>
          </a:xfrm>
          <a:prstGeom prst="rect">
            <a:avLst/>
          </a:prstGeom>
        </p:spPr>
      </p:pic>
    </p:spTree>
    <p:extLst>
      <p:ext uri="{BB962C8B-B14F-4D97-AF65-F5344CB8AC3E}">
        <p14:creationId xmlns:p14="http://schemas.microsoft.com/office/powerpoint/2010/main" val="465595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7C6857-8C88-9645-FB1A-5633A92A4DBF}"/>
              </a:ext>
            </a:extLst>
          </p:cNvPr>
          <p:cNvSpPr>
            <a:spLocks noGrp="1"/>
          </p:cNvSpPr>
          <p:nvPr>
            <p:ph type="title"/>
          </p:nvPr>
        </p:nvSpPr>
        <p:spPr/>
        <p:txBody>
          <a:bodyPr>
            <a:normAutofit fontScale="90000"/>
          </a:bodyPr>
          <a:lstStyle/>
          <a:p>
            <a:r>
              <a:rPr lang="es-MX" dirty="0"/>
              <a:t>Guía Práctica para Convertirse en Emprendedor: Del Sueño a la Realidad</a:t>
            </a:r>
            <a:endParaRPr lang="es-CR" dirty="0"/>
          </a:p>
        </p:txBody>
      </p:sp>
      <p:sp>
        <p:nvSpPr>
          <p:cNvPr id="3" name="Marcador de contenido 2">
            <a:extLst>
              <a:ext uri="{FF2B5EF4-FFF2-40B4-BE49-F238E27FC236}">
                <a16:creationId xmlns:a16="http://schemas.microsoft.com/office/drawing/2014/main" id="{6D39203E-7DFB-2E9B-382C-E9A98CE6B9BA}"/>
              </a:ext>
            </a:extLst>
          </p:cNvPr>
          <p:cNvSpPr>
            <a:spLocks noGrp="1"/>
          </p:cNvSpPr>
          <p:nvPr>
            <p:ph idx="1"/>
          </p:nvPr>
        </p:nvSpPr>
        <p:spPr/>
        <p:txBody>
          <a:bodyPr>
            <a:normAutofit fontScale="85000" lnSpcReduction="20000"/>
          </a:bodyPr>
          <a:lstStyle/>
          <a:p>
            <a:pPr marL="0" indent="0">
              <a:buNone/>
            </a:pPr>
            <a:r>
              <a:rPr lang="es-MX" dirty="0"/>
              <a:t>Introducción
En un mundo en constante cambio, el emprendimiento se ha convertido en una de las vías más emocionantes y desafiantes para construir una vida llena de éxito y satisfacción. Este libro está diseñado para guiarte en cada paso de tu camino hacia el emprendimiento, desde la generación de una idea hasta el lanzamiento y crecimiento de tu negocio.
Si siempre has soñado con ser tu propio jefe, crear algo desde cero y aportar valor a la sociedad, esta guía es para ti. Aquí aprenderás a encontrar una idea, analizar el mercado, financiar tu proyecto y llevarlo al éxito. ¡Es hora de hacer realidad tu sueño emprendedor!</a:t>
            </a:r>
            <a:endParaRPr lang="es-CR" dirty="0"/>
          </a:p>
        </p:txBody>
      </p:sp>
    </p:spTree>
    <p:extLst>
      <p:ext uri="{BB962C8B-B14F-4D97-AF65-F5344CB8AC3E}">
        <p14:creationId xmlns:p14="http://schemas.microsoft.com/office/powerpoint/2010/main" val="424093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449736-D8A1-E706-8097-980CF9E6E266}"/>
              </a:ext>
            </a:extLst>
          </p:cNvPr>
          <p:cNvSpPr>
            <a:spLocks noGrp="1"/>
          </p:cNvSpPr>
          <p:nvPr>
            <p:ph type="title"/>
          </p:nvPr>
        </p:nvSpPr>
        <p:spPr/>
        <p:txBody>
          <a:bodyPr/>
          <a:lstStyle/>
          <a:p>
            <a:r>
              <a:rPr lang="es-MX" dirty="0"/>
              <a:t>Descubriendo la Pasión y la Idea</a:t>
            </a:r>
            <a:endParaRPr lang="es-CR" dirty="0"/>
          </a:p>
        </p:txBody>
      </p:sp>
      <p:sp>
        <p:nvSpPr>
          <p:cNvPr id="6" name="CuadroTexto 5">
            <a:extLst>
              <a:ext uri="{FF2B5EF4-FFF2-40B4-BE49-F238E27FC236}">
                <a16:creationId xmlns:a16="http://schemas.microsoft.com/office/drawing/2014/main" id="{D8767A34-4AA1-ED92-295A-1BD95D0A4246}"/>
              </a:ext>
            </a:extLst>
          </p:cNvPr>
          <p:cNvSpPr txBox="1"/>
          <p:nvPr/>
        </p:nvSpPr>
        <p:spPr>
          <a:xfrm>
            <a:off x="0" y="1821278"/>
            <a:ext cx="12192000" cy="4247317"/>
          </a:xfrm>
          <a:prstGeom prst="rect">
            <a:avLst/>
          </a:prstGeom>
          <a:noFill/>
        </p:spPr>
        <p:txBody>
          <a:bodyPr wrap="square" rtlCol="0">
            <a:spAutoFit/>
          </a:bodyPr>
          <a:lstStyle/>
          <a:p>
            <a:pPr algn="l"/>
            <a:r>
              <a:rPr lang="es-CR" dirty="0"/>
              <a:t>La Importancia de la Pasión</a:t>
            </a:r>
            <a:r>
              <a:rPr lang="es-MX" dirty="0"/>
              <a:t> </a:t>
            </a:r>
            <a:r>
              <a:rPr lang="es-CR" dirty="0"/>
              <a:t>Para cualquier emprendedor, la pasión es el motor que impulsa el negocio, incluso en los momentos difíciles. ¿Qué es aquello que te entusiasma tanto que lo harías sin cobrar? Esa es la primera pregunta que debes hacerte. Los negocios exitosos no solo nacen de una oportunidad de mercado, sino de una verdadera pasión por lo que </a:t>
            </a:r>
            <a:r>
              <a:rPr lang="es-MX" dirty="0"/>
              <a:t>haces. </a:t>
            </a:r>
            <a:r>
              <a:rPr lang="es-CR" dirty="0"/>
              <a:t>Cómo Generar Ideas de Negocio</a:t>
            </a:r>
            <a:r>
              <a:rPr lang="es-MX" dirty="0"/>
              <a:t> </a:t>
            </a:r>
            <a:r>
              <a:rPr lang="es-CR" dirty="0"/>
              <a:t>Las ideas para nuevos negocios pueden surgir de muchas fuentes. Algunas maneras de inspirarte para generar ideas son:</a:t>
            </a:r>
            <a:r>
              <a:rPr lang="es-MX" dirty="0"/>
              <a:t> </a:t>
            </a:r>
            <a:r>
              <a:rPr lang="es-CR" dirty="0"/>
              <a:t>Identificar Problemas: Observa tu entorno y analiza qué problemas o necesidades no están siendo satisfechas.</a:t>
            </a:r>
            <a:r>
              <a:rPr lang="es-MX" dirty="0"/>
              <a:t> </a:t>
            </a:r>
            <a:r>
              <a:rPr lang="es-CR" dirty="0"/>
              <a:t>Experiencia Personal: A menudo, tus propios desafíos pueden convertirse en una gran oportunidad de negocio.</a:t>
            </a:r>
            <a:r>
              <a:rPr lang="es-MX" dirty="0"/>
              <a:t> </a:t>
            </a:r>
            <a:r>
              <a:rPr lang="es-CR" dirty="0"/>
              <a:t>Tendencias del Mercado: Investiga las nuevas tendencias y tecnologías emergentes. ¿Cómo podrías capitalizarlas?</a:t>
            </a:r>
            <a:r>
              <a:rPr lang="es-MX" dirty="0"/>
              <a:t> </a:t>
            </a:r>
            <a:r>
              <a:rPr lang="es-CR" dirty="0"/>
              <a:t>Hobbies o Intereses: Piensa en tus aficiones o lo que te gusta hacer en tu tiempo libre. ¿Podrías convertir eso en un negocio?</a:t>
            </a:r>
            <a:r>
              <a:rPr lang="es-MX" dirty="0"/>
              <a:t> </a:t>
            </a:r>
            <a:r>
              <a:rPr lang="es-CR" dirty="0"/>
              <a:t>Ejercicio Práctico: Tormenta de Ideas</a:t>
            </a:r>
            <a:r>
              <a:rPr lang="es-MX" dirty="0"/>
              <a:t> </a:t>
            </a:r>
            <a:r>
              <a:rPr lang="es-CR" dirty="0"/>
              <a:t>Toma 10 minutos para escribir cualquier idea que te venga a la mente. No importa si parece poco práctica o imposible, el objetivo es sacar todas las ideas posibles. Después, selecciona las tres más viables o interesantes y reflexiona sobre cómo podrías convertirlas en un </a:t>
            </a:r>
            <a:r>
              <a:rPr lang="es-MX" dirty="0"/>
              <a:t>negocio.</a:t>
            </a:r>
            <a:r>
              <a:rPr lang="es-CR" dirty="0"/>
              <a:t> Evaluando la Viabilidad de tu Idea</a:t>
            </a:r>
            <a:r>
              <a:rPr lang="es-MX" dirty="0"/>
              <a:t> </a:t>
            </a:r>
            <a:r>
              <a:rPr lang="es-CR" dirty="0"/>
              <a:t>Una vez que hayas generado algunas ideas, es importante hacer una evaluación preliminar de su viabilidad. Pregúntate lo siguiente:¿Resuelve un problema real?¿Existe un mercado para este producto o servicio?¿Te imaginas trabajando en esta idea durante los próximos años?¿Cuál es la inversión inicial que necesitarás?</a:t>
            </a:r>
          </a:p>
        </p:txBody>
      </p:sp>
    </p:spTree>
    <p:extLst>
      <p:ext uri="{BB962C8B-B14F-4D97-AF65-F5344CB8AC3E}">
        <p14:creationId xmlns:p14="http://schemas.microsoft.com/office/powerpoint/2010/main" val="1660393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DC4361-F37F-A131-0B53-30303CED8B5F}"/>
              </a:ext>
            </a:extLst>
          </p:cNvPr>
          <p:cNvSpPr>
            <a:spLocks noGrp="1"/>
          </p:cNvSpPr>
          <p:nvPr>
            <p:ph type="title"/>
          </p:nvPr>
        </p:nvSpPr>
        <p:spPr/>
        <p:txBody>
          <a:bodyPr/>
          <a:lstStyle/>
          <a:p>
            <a:r>
              <a:rPr lang="es-MX" dirty="0"/>
              <a:t>Creación de un Plan de Negocio</a:t>
            </a:r>
            <a:endParaRPr lang="es-CR" dirty="0"/>
          </a:p>
        </p:txBody>
      </p:sp>
      <p:sp>
        <p:nvSpPr>
          <p:cNvPr id="6" name="CuadroTexto 5">
            <a:extLst>
              <a:ext uri="{FF2B5EF4-FFF2-40B4-BE49-F238E27FC236}">
                <a16:creationId xmlns:a16="http://schemas.microsoft.com/office/drawing/2014/main" id="{FEA963BE-2F12-2BED-D5DD-3DF08713C03B}"/>
              </a:ext>
            </a:extLst>
          </p:cNvPr>
          <p:cNvSpPr txBox="1"/>
          <p:nvPr/>
        </p:nvSpPr>
        <p:spPr>
          <a:xfrm>
            <a:off x="0" y="1968560"/>
            <a:ext cx="12192000" cy="4524315"/>
          </a:xfrm>
          <a:prstGeom prst="rect">
            <a:avLst/>
          </a:prstGeom>
          <a:noFill/>
        </p:spPr>
        <p:txBody>
          <a:bodyPr wrap="square" rtlCol="0">
            <a:spAutoFit/>
          </a:bodyPr>
          <a:lstStyle/>
          <a:p>
            <a:pPr algn="l"/>
            <a:r>
              <a:rPr lang="es-CR" dirty="0"/>
              <a:t>¿Qué es un Plan de Negocio?</a:t>
            </a:r>
            <a:r>
              <a:rPr lang="es-MX" dirty="0"/>
              <a:t> </a:t>
            </a:r>
            <a:r>
              <a:rPr lang="es-CR" dirty="0"/>
              <a:t>Un plan de negocio es un documento que describe detalladamente cómo será tu empresa, cómo planeas operar, cómo ganarás dinero y cómo crecerás con el tiempo. Es esencial tanto para tener claridad sobre el camino a seguir, como para presentarlo ante posibles inversionistas o </a:t>
            </a:r>
            <a:r>
              <a:rPr lang="es-MX" dirty="0"/>
              <a:t>socios.</a:t>
            </a:r>
            <a:r>
              <a:rPr lang="es-CR" dirty="0"/>
              <a:t> Componentes Clave de un Plan de Negocio</a:t>
            </a:r>
            <a:r>
              <a:rPr lang="es-MX" dirty="0"/>
              <a:t> </a:t>
            </a:r>
            <a:r>
              <a:rPr lang="es-CR" dirty="0"/>
              <a:t>Resumen</a:t>
            </a:r>
            <a:r>
              <a:rPr lang="es-MX" dirty="0"/>
              <a:t> </a:t>
            </a:r>
            <a:r>
              <a:rPr lang="es-CR" dirty="0"/>
              <a:t> Ejecutivo</a:t>
            </a:r>
            <a:r>
              <a:rPr lang="es-MX" dirty="0"/>
              <a:t> </a:t>
            </a:r>
            <a:r>
              <a:rPr lang="es-CR" dirty="0"/>
              <a:t>Este es el primer apartado y debe captar la atención rápidamente. Resúmelo en 1-2 páginas e incluye la misión de tu negocio, el problema que resuelves y tu propuesta única de valor.</a:t>
            </a:r>
            <a:r>
              <a:rPr lang="es-MX" dirty="0"/>
              <a:t> </a:t>
            </a:r>
            <a:r>
              <a:rPr lang="es-CR" dirty="0"/>
              <a:t>Análisis de Mercado</a:t>
            </a:r>
            <a:r>
              <a:rPr lang="es-MX" dirty="0"/>
              <a:t> </a:t>
            </a:r>
            <a:r>
              <a:rPr lang="es-CR" dirty="0"/>
              <a:t>Aquí utilizarás la información que recopilaste en tu investigación de mercado. Describe a tu público objetivo y analiza a tus principales competidores.</a:t>
            </a:r>
            <a:r>
              <a:rPr lang="es-MX" dirty="0"/>
              <a:t> </a:t>
            </a:r>
            <a:r>
              <a:rPr lang="es-CR" dirty="0"/>
              <a:t>Modelo de Negocio</a:t>
            </a:r>
            <a:r>
              <a:rPr lang="es-MX" dirty="0"/>
              <a:t> </a:t>
            </a:r>
            <a:r>
              <a:rPr lang="es-CR" dirty="0"/>
              <a:t>Explica cómo tu negocio planea ganar dinero. ¿Será a través de ventas directas, suscripciones, publicidad? Especifica tu estructura de precios y cómo planeas entregar tu producto o servicio.</a:t>
            </a:r>
            <a:r>
              <a:rPr lang="es-MX" dirty="0"/>
              <a:t> </a:t>
            </a:r>
            <a:r>
              <a:rPr lang="es-CR" dirty="0"/>
              <a:t>Plan de Marketing y Venta</a:t>
            </a:r>
            <a:r>
              <a:rPr lang="es-MX" dirty="0"/>
              <a:t>s </a:t>
            </a:r>
            <a:r>
              <a:rPr lang="es-CR" dirty="0"/>
              <a:t>Detalla cómo vas a atraer clientes a tu negocio. ¿Utilizarás redes sociales? ¿Publicidad pagada? ¿Eventos en vivo? Además, menciona cómo planeas convertir a los interesados en clientes y cómo retenerlos.</a:t>
            </a:r>
            <a:r>
              <a:rPr lang="es-MX" dirty="0"/>
              <a:t> </a:t>
            </a:r>
            <a:r>
              <a:rPr lang="es-CR" dirty="0"/>
              <a:t>Proyecciones Financieras</a:t>
            </a:r>
            <a:r>
              <a:rPr lang="es-MX" dirty="0"/>
              <a:t> </a:t>
            </a:r>
            <a:r>
              <a:rPr lang="es-CR" dirty="0"/>
              <a:t>Realiza una estimación de tus costos iniciales y tus ingresos previstos en los primeros meses o años. Incluye un análisis de punto de equilibrio, es decir, cuándo tu negocio empezará a ser rentable.</a:t>
            </a:r>
            <a:r>
              <a:rPr lang="es-MX" dirty="0"/>
              <a:t> </a:t>
            </a:r>
            <a:r>
              <a:rPr lang="es-CR" dirty="0"/>
              <a:t>Estrategia Operativa</a:t>
            </a:r>
            <a:r>
              <a:rPr lang="es-MX" dirty="0"/>
              <a:t> </a:t>
            </a:r>
            <a:r>
              <a:rPr lang="es-CR" dirty="0"/>
              <a:t>Este apartado debe describir la logística de tu negocio. ¿Cómo se producirán y distribuirán tus productos o servicios? ¿Qué proveedores necesitarás? ¿Qué recursos humanos requerirás?</a:t>
            </a:r>
            <a:r>
              <a:rPr lang="es-MX" dirty="0"/>
              <a:t> </a:t>
            </a:r>
            <a:r>
              <a:rPr lang="es-CR" dirty="0"/>
              <a:t>Ejemplo Básico de un Plan de Negocio</a:t>
            </a:r>
            <a:r>
              <a:rPr lang="es-MX" dirty="0"/>
              <a:t> </a:t>
            </a:r>
            <a:r>
              <a:rPr lang="es-CR" dirty="0"/>
              <a:t>Como apoyo, puedes incluir una versión simplificada de un plan de negocio para que el lector vea un ejemplo práctico.</a:t>
            </a:r>
          </a:p>
        </p:txBody>
      </p:sp>
    </p:spTree>
    <p:extLst>
      <p:ext uri="{BB962C8B-B14F-4D97-AF65-F5344CB8AC3E}">
        <p14:creationId xmlns:p14="http://schemas.microsoft.com/office/powerpoint/2010/main" val="2815499986"/>
      </p:ext>
    </p:extLst>
  </p:cSld>
  <p:clrMapOvr>
    <a:masterClrMapping/>
  </p:clrMapOvr>
</p:sld>
</file>

<file path=ppt/theme/theme1.xml><?xml version="1.0" encoding="utf-8"?>
<a:theme xmlns:a="http://schemas.openxmlformats.org/drawingml/2006/main" name="ExploreVTI">
  <a:themeElements>
    <a:clrScheme name="AnalogousFromLightSeedLeftStep">
      <a:dk1>
        <a:srgbClr val="000000"/>
      </a:dk1>
      <a:lt1>
        <a:srgbClr val="FFFFFF"/>
      </a:lt1>
      <a:dk2>
        <a:srgbClr val="3D2441"/>
      </a:dk2>
      <a:lt2>
        <a:srgbClr val="E2E5E8"/>
      </a:lt2>
      <a:accent1>
        <a:srgbClr val="C39B6E"/>
      </a:accent1>
      <a:accent2>
        <a:srgbClr val="C57D73"/>
      </a:accent2>
      <a:accent3>
        <a:srgbClr val="D08DA1"/>
      </a:accent3>
      <a:accent4>
        <a:srgbClr val="C573AE"/>
      </a:accent4>
      <a:accent5>
        <a:srgbClr val="C68DD0"/>
      </a:accent5>
      <a:accent6>
        <a:srgbClr val="9873C5"/>
      </a:accent6>
      <a:hlink>
        <a:srgbClr val="6183AA"/>
      </a:hlink>
      <a:folHlink>
        <a:srgbClr val="7F7F7F"/>
      </a:folHlink>
    </a:clrScheme>
    <a:fontScheme name="Custom 23">
      <a:majorFont>
        <a:latin typeface="Posterama"/>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xploreVTI" id="{157DDAE2-BFCD-43FD-9602-E5EFEAD66DC3}" vid="{04B6EBF8-4645-4305-9753-050B4204785C}"/>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4</Slides>
  <Notes>0</Notes>
  <HiddenSlides>0</HiddenSlide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ExploreVTI</vt:lpstr>
      <vt:lpstr>Tarea de  yo emprendo 2</vt:lpstr>
      <vt:lpstr>Guía Práctica para Convertirse en Emprendedor: Del Sueño a la Realidad</vt:lpstr>
      <vt:lpstr>Descubriendo la Pasión y la Idea</vt:lpstr>
      <vt:lpstr>Creación de un Plan de Negocio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Tarea de  yo emprendo 2</dc:title>
  <dc:creator>Jeff Zuñiga Ramírez</dc:creator>
  <cp:lastModifiedBy>Jeff Zuñiga Ramírez</cp:lastModifiedBy>
  <cp:revision>2</cp:revision>
  <dcterms:created xsi:type="dcterms:W3CDTF">2024-10-14T00:32:36Z</dcterms:created>
  <dcterms:modified xsi:type="dcterms:W3CDTF">2024-10-14T01:00:31Z</dcterms:modified>
</cp:coreProperties>
</file>